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127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24.08.2021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60648"/>
            <a:ext cx="53285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Муниципальное автономное дошкольное образовательное учреждение</a:t>
            </a:r>
          </a:p>
          <a:p>
            <a:pPr algn="ctr">
              <a:spcAft>
                <a:spcPts val="0"/>
              </a:spcAft>
            </a:pPr>
            <a:r>
              <a:rPr lang="ru-RU" cap="small" spc="-10" dirty="0">
                <a:latin typeface="Times New Roman"/>
                <a:ea typeface="Times New Roman"/>
              </a:rPr>
              <a:t> «Детский сад № 1»</a:t>
            </a:r>
            <a:endParaRPr lang="ru-RU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6766" y="1916832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«Сохранение </a:t>
            </a:r>
            <a:r>
              <a:rPr lang="ru-RU" sz="2400" b="1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психического </a:t>
            </a:r>
            <a:r>
              <a:rPr lang="ru-RU" sz="2400" b="1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здоровья дошкольников через использование эффективных форм и современных технологий»</a:t>
            </a:r>
            <a:endParaRPr lang="ru-RU" sz="24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13297" y="4147850"/>
            <a:ext cx="2585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Педагог-психолог: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Сухова Елена Сергеевна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87421" y="6093296"/>
            <a:ext cx="780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1"/>
          <a:stretch/>
        </p:blipFill>
        <p:spPr bwMode="auto">
          <a:xfrm rot="4871344">
            <a:off x="1601929" y="3613613"/>
            <a:ext cx="2492393" cy="22614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2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40466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Технология личностно-ориентированного взаимодействия педагога с детьми </a:t>
            </a:r>
            <a:endParaRPr lang="ru-RU" sz="14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39952" y="1196751"/>
            <a:ext cx="4824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стенды «Я пришел», «День рождение», 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Я и мои друзья» 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формирования ощущения принятия себя в коллективе детского сада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2780928"/>
            <a:ext cx="47836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персональные выставки 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рисунков</a:t>
            </a:r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(поделок, коллекций)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каждого ребенка для создания ситуации успеха, пробуждения ресурсов и развития веры в себя и собственные силы.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04251" y="4653136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«Сухой бассейн»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«Сухой дождь»</a:t>
            </a:r>
            <a:endParaRPr lang="ru-RU" b="1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для 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снятия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психоэмоционального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dirty="0" smtClean="0">
              <a:solidFill>
                <a:srgbClr val="11111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    напряжения 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и снижения тревоги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user\Desktop\Конференция 2021\20210820_1250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97">
            <a:off x="615777" y="1320953"/>
            <a:ext cx="1719758" cy="134687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537">
            <a:off x="6651216" y="2395535"/>
            <a:ext cx="1391125" cy="185483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user\Desktop\Скинула июнь 21 год\Аттестация Ренева\Сергеевна\20210318_0959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7535"/>
          <a:stretch/>
        </p:blipFill>
        <p:spPr bwMode="auto">
          <a:xfrm>
            <a:off x="2280954" y="1268760"/>
            <a:ext cx="1770951" cy="121702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C:\Users\user\AppData\Local\Microsoft\Windows\INetCache\Content.Word\20210824_0959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7665">
            <a:off x="932733" y="4677920"/>
            <a:ext cx="1875129" cy="153934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11" name="Рисунок 10" descr="C:\Users\user\AppData\Local\Microsoft\Windows\INetCache\Content.Word\20210824_10020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06463" y="4433112"/>
            <a:ext cx="1872209" cy="154594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85826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1196752"/>
            <a:ext cx="7632848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1125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создание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благоприятного эмоционального климата в каждой возрастной группе, в том числе за счет исключения из практики работы педагогов авторитарных методов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воздействия;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marL="285750" indent="-285750" algn="just">
              <a:spcBef>
                <a:spcPts val="1125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удовлетворение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важных потребностей ребенка: в игре, двигательной активности, самостоятельном познании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окружающего;</a:t>
            </a:r>
          </a:p>
          <a:p>
            <a:pPr marL="285750" indent="-285750" algn="just">
              <a:spcBef>
                <a:spcPts val="1125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единство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требований к ребенку со стороны педагогов дошкольного образовательного учреждения и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родителей;</a:t>
            </a:r>
            <a:endParaRPr lang="ru-RU" sz="1600" dirty="0" smtClean="0">
              <a:latin typeface="Times New Roman"/>
              <a:ea typeface="Times New Roman"/>
            </a:endParaRPr>
          </a:p>
          <a:p>
            <a:pPr marL="285750" indent="-285750" algn="just">
              <a:spcBef>
                <a:spcPts val="1125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организация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непосредственно образовательной деятельности с учетом психологических и физиологических возможностей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ребенка;</a:t>
            </a:r>
            <a:endParaRPr lang="ru-RU" sz="1600" dirty="0">
              <a:latin typeface="Times New Roman"/>
              <a:ea typeface="Times New Roman"/>
            </a:endParaRPr>
          </a:p>
          <a:p>
            <a:pPr marL="285750" indent="-285750" algn="just">
              <a:spcBef>
                <a:spcPts val="1125"/>
              </a:spcBef>
              <a:spcAft>
                <a:spcPts val="0"/>
              </a:spcAft>
              <a:buFontTx/>
              <a:buChar char="-"/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целенаправленная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 психологическая работа с детьми, родителями и педагогами дошкольного образовательного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учреждения.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83768" y="620688"/>
            <a:ext cx="4267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Благоприятные условия: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Игорь\Desktop\IMG-20191126-WA0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9383">
            <a:off x="5940152" y="5111986"/>
            <a:ext cx="1849007" cy="1296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Игорь\Desktop\Новая папка (2)\Новая папка\IMG_20181031_07360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3" r="18084" b="9117"/>
          <a:stretch/>
        </p:blipFill>
        <p:spPr bwMode="auto">
          <a:xfrm rot="21203267">
            <a:off x="1537487" y="5067380"/>
            <a:ext cx="1892561" cy="1385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404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992" y="5301208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Воспитанники, становятся 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</a:rPr>
              <a:t>более организованными, требовательными к себе, повышается  самооценка, появляется уверенность в своих силах, создается атмосфера психологического комфорта и эмоционального благополучия.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9027" y="260648"/>
            <a:ext cx="4824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 процессе организации </a:t>
            </a:r>
            <a:endParaRPr lang="ru-RU" sz="2000" b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психолого-педагогической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работы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Конференция 2021\20210119_1542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4031">
            <a:off x="918565" y="1427094"/>
            <a:ext cx="1978277" cy="14401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C:\Users\user\Desktop\Конференция 2021\20210119_154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2757">
            <a:off x="6641062" y="3345813"/>
            <a:ext cx="2098288" cy="160482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AppData\Local\Microsoft\Windows\INetCache\Content.Word\20210316_10295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35168">
            <a:off x="1444977" y="3556441"/>
            <a:ext cx="1891426" cy="14941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user\Desktop\Скинула\Фото с телефона\Camera\IMG_20200923_08145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7170">
            <a:off x="6300192" y="620688"/>
            <a:ext cx="1652029" cy="22322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user\Desktop\Конференция 2021\20201110_0817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668">
            <a:off x="3377127" y="1475301"/>
            <a:ext cx="2317735" cy="16809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user\Desktop\Скинула\Фото с телефона\Camera\IMG_20200911_10121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742819"/>
            <a:ext cx="2063988" cy="15583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28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77130" y="2420888"/>
            <a:ext cx="70068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92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edaboutme.ru/upload/iblock/61d/shutterstock_2711621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847" y="2317846"/>
            <a:ext cx="4487245" cy="2992992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23916" y="620688"/>
            <a:ext cx="4032448" cy="40011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Дошкольный возраст 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572000" y="1052736"/>
            <a:ext cx="0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623916" y="1484784"/>
            <a:ext cx="4032448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стремительное развитие 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66268" y="5890285"/>
            <a:ext cx="6480720" cy="498663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/>
                <a:ea typeface="Times New Roman"/>
              </a:rPr>
              <a:t>фундамент </a:t>
            </a:r>
            <a:r>
              <a:rPr lang="ru-RU" sz="2000" b="1" dirty="0">
                <a:latin typeface="Times New Roman"/>
                <a:ea typeface="Times New Roman"/>
              </a:rPr>
              <a:t>всей последующей </a:t>
            </a:r>
            <a:r>
              <a:rPr lang="ru-RU" sz="2000" b="1" dirty="0" smtClean="0">
                <a:latin typeface="Times New Roman"/>
                <a:ea typeface="Times New Roman"/>
              </a:rPr>
              <a:t>жизни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1364" y="2734139"/>
            <a:ext cx="1611275" cy="4001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физических</a:t>
            </a:r>
            <a:r>
              <a:rPr lang="ru-RU" dirty="0">
                <a:ea typeface="Calibri"/>
                <a:cs typeface="Times New Roman"/>
              </a:rPr>
              <a:t>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84050" y="2498412"/>
            <a:ext cx="1731501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ea typeface="Calibri"/>
                <a:cs typeface="Times New Roman" pitchFamily="18" charset="0"/>
              </a:rPr>
              <a:t>психических </a:t>
            </a:r>
            <a:endParaRPr lang="ru-RU" sz="2000" b="1" dirty="0" smtClean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ea typeface="Calibri"/>
                <a:cs typeface="Times New Roman" pitchFamily="18" charset="0"/>
              </a:rPr>
              <a:t>функций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1907704" y="1916832"/>
            <a:ext cx="936104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516216" y="1916832"/>
            <a:ext cx="936104" cy="58158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Левая фигурная скобка 20"/>
          <p:cNvSpPr/>
          <p:nvPr/>
        </p:nvSpPr>
        <p:spPr>
          <a:xfrm rot="16200000">
            <a:off x="4410098" y="2213360"/>
            <a:ext cx="593061" cy="648072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34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476672"/>
            <a:ext cx="58394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Психологическое здоровье</a:t>
            </a:r>
            <a:r>
              <a:rPr lang="ru-RU" sz="3600" dirty="0">
                <a:solidFill>
                  <a:srgbClr val="7030A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15616" y="1484784"/>
            <a:ext cx="7128792" cy="1323439"/>
          </a:xfrm>
          <a:prstGeom prst="rect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</a:rPr>
              <a:t>И. В. </a:t>
            </a:r>
            <a:r>
              <a:rPr lang="ru-RU" sz="2000" b="1" dirty="0" smtClean="0">
                <a:solidFill>
                  <a:srgbClr val="111111"/>
                </a:solidFill>
                <a:latin typeface="Times New Roman"/>
                <a:ea typeface="Times New Roman"/>
              </a:rPr>
              <a:t>Дубровина, считает</a:t>
            </a:r>
            <a:r>
              <a:rPr lang="ru-RU" sz="2000" b="1" dirty="0">
                <a:solidFill>
                  <a:srgbClr val="111111"/>
                </a:solidFill>
                <a:latin typeface="Times New Roman"/>
                <a:ea typeface="Times New Roman"/>
              </a:rPr>
              <a:t>, что психологическое здоровье является необходимым условием полноценного развития и функционирования человека в процессе его жизнедеятельности.</a:t>
            </a:r>
            <a:endParaRPr lang="ru-RU" sz="20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 descr="C:\Users\user\Desktop\Скинула\Фото с телефона\Camera\IMG_20201001_0815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0018">
            <a:off x="1764859" y="3339571"/>
            <a:ext cx="2209214" cy="27738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4542">
            <a:off x="5566850" y="3305715"/>
            <a:ext cx="2202755" cy="29349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0665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8345" y="1988840"/>
            <a:ext cx="71287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- сохранение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и укрепление </a:t>
            </a:r>
            <a:r>
              <a:rPr lang="ru-RU" sz="2400" b="1" dirty="0" smtClean="0">
                <a:latin typeface="Times New Roman"/>
                <a:ea typeface="Calibri"/>
                <a:cs typeface="Times New Roman"/>
              </a:rPr>
              <a:t>психического </a:t>
            </a:r>
            <a:r>
              <a:rPr lang="ru-RU" sz="2400" b="1" dirty="0">
                <a:latin typeface="Times New Roman"/>
                <a:ea typeface="Calibri"/>
                <a:cs typeface="Times New Roman"/>
              </a:rPr>
              <a:t>здоровья.   Гармоничное развитие воспитанников в условиях дошкольного образовательного учреждения. </a:t>
            </a:r>
            <a:endParaRPr lang="ru-RU" sz="2400" b="1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4700" y="764704"/>
            <a:ext cx="6984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Основная цель деятельности современного педагога-психолога ДОУ </a:t>
            </a:r>
          </a:p>
        </p:txBody>
      </p:sp>
      <p:pic>
        <p:nvPicPr>
          <p:cNvPr id="5" name="Рисунок 4" descr="C:\Users\user\Desktop\Конференция 2021\20210423_09405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9543">
            <a:off x="1580471" y="3916955"/>
            <a:ext cx="2589493" cy="215828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000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 descr="C:\Users\user\Desktop\Скинула\Фото с телефона\Camera\IMG_20190919_10122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5" r="15833" b="14688"/>
          <a:stretch/>
        </p:blipFill>
        <p:spPr bwMode="auto">
          <a:xfrm>
            <a:off x="5508104" y="3789040"/>
            <a:ext cx="2422565" cy="213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841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332656"/>
            <a:ext cx="5454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И</a:t>
            </a:r>
            <a:r>
              <a:rPr lang="ru-RU" sz="2800" b="1" dirty="0" smtClean="0">
                <a:solidFill>
                  <a:srgbClr val="7030A0"/>
                </a:solidFill>
                <a:latin typeface="Times New Roman"/>
                <a:ea typeface="Times New Roman"/>
              </a:rPr>
              <a:t>спользование современных </a:t>
            </a:r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образовательных технологий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412776"/>
            <a:ext cx="42057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З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доровьесберегающие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технологии 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827072"/>
            <a:ext cx="4572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Самомассаж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Динамические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паузы,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Релаксация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, Пальчиковая гимнастика, Гимнастика для глаз, Дыхательная гимнастика,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Физкультминутки, Пальчиковые игры.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 t="-1163" r="17980"/>
          <a:stretch>
            <a:fillRect/>
          </a:stretch>
        </p:blipFill>
        <p:spPr bwMode="auto">
          <a:xfrm>
            <a:off x="2699792" y="3861048"/>
            <a:ext cx="2088233" cy="19105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755576" y="4293096"/>
            <a:ext cx="1620180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1" descr="C:\Users\Винни-Пух\Desktop\IMG_20210322_154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293096"/>
            <a:ext cx="1653648" cy="22048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 descr="C:\Users\Пчелка\Desktop\фото для аттестации\20201027_081832.jpg"/>
          <p:cNvPicPr>
            <a:picLocks noChangeAspect="1" noChangeArrowheads="1"/>
          </p:cNvPicPr>
          <p:nvPr/>
        </p:nvPicPr>
        <p:blipFill>
          <a:blip r:embed="rId5"/>
          <a:srcRect l="15519"/>
          <a:stretch>
            <a:fillRect/>
          </a:stretch>
        </p:blipFill>
        <p:spPr bwMode="auto">
          <a:xfrm rot="5400000">
            <a:off x="4885705" y="3930358"/>
            <a:ext cx="2108892" cy="18722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C:\Users\user\AppData\Local\Microsoft\Windows\INetCache\Content.Word\IMG-20210824-WA0005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4" b="17557"/>
          <a:stretch/>
        </p:blipFill>
        <p:spPr bwMode="auto">
          <a:xfrm>
            <a:off x="6174035" y="1612830"/>
            <a:ext cx="2358405" cy="1672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213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1945" y="1123601"/>
            <a:ext cx="27233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Times New Roman"/>
                <a:ea typeface="Calibri"/>
              </a:rPr>
              <a:t>Игровые технологии</a:t>
            </a:r>
            <a:r>
              <a:rPr lang="ru-RU" sz="20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Calibri"/>
              </a:rPr>
              <a:t> 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145175"/>
            <a:ext cx="5598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Использование современных образовательных технологий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513000"/>
            <a:ext cx="59766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solidFill>
                  <a:srgbClr val="111111"/>
                </a:solidFill>
                <a:latin typeface="Times New Roman"/>
                <a:ea typeface="Calibri"/>
              </a:rPr>
              <a:t>Позволяют снять эмоциональное напряжение, отработать коммуникативные, волевые навыки, обогатить эмоциональный опыт, преодолеть страхи и развить способности к </a:t>
            </a:r>
            <a:r>
              <a:rPr lang="ru-RU" dirty="0" err="1">
                <a:solidFill>
                  <a:srgbClr val="111111"/>
                </a:solidFill>
                <a:latin typeface="Times New Roman"/>
                <a:ea typeface="Calibri"/>
              </a:rPr>
              <a:t>эмпатии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Calibri"/>
              </a:rPr>
              <a:t>, </a:t>
            </a:r>
            <a:r>
              <a:rPr lang="ru-RU" dirty="0" err="1">
                <a:solidFill>
                  <a:srgbClr val="111111"/>
                </a:solidFill>
                <a:latin typeface="Times New Roman"/>
                <a:ea typeface="Calibri"/>
              </a:rPr>
              <a:t>самоосознаванию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Calibri"/>
              </a:rPr>
              <a:t> и принятию других.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user\Desktop\Конференция 2021\20210422_1010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28958">
            <a:off x="6258798" y="4188716"/>
            <a:ext cx="2365001" cy="1925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user\Desktop\Конференция 2021\20210423_094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58903">
            <a:off x="818010" y="3440046"/>
            <a:ext cx="2314879" cy="1946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user\Desktop\Конференция 2021\20210402_10081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05" y="2743713"/>
            <a:ext cx="2196244" cy="16697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user\Desktop\Скинула\Фото с телефона\Camera\IMG_20200911_10310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8" b="12711"/>
          <a:stretch/>
        </p:blipFill>
        <p:spPr bwMode="auto">
          <a:xfrm>
            <a:off x="3275856" y="4661872"/>
            <a:ext cx="2321435" cy="1876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lum bright="-20000"/>
          </a:blip>
          <a:srcRect/>
          <a:stretch>
            <a:fillRect/>
          </a:stretch>
        </p:blipFill>
        <p:spPr bwMode="auto">
          <a:xfrm>
            <a:off x="6948264" y="1268761"/>
            <a:ext cx="1736747" cy="2016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351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24744"/>
            <a:ext cx="4032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Коррекционные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технологии</a:t>
            </a:r>
            <a:endParaRPr lang="ru-RU" sz="20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39752" y="260648"/>
            <a:ext cx="5022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Использование современных образовательных технологий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1661892"/>
            <a:ext cx="33123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Музыкотерапия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</a:p>
          <a:p>
            <a:pPr algn="just"/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метод, использующий музыку, как средство нормализации эмоционального состояния, устранения </a:t>
            </a:r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страхов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36235" y="3212976"/>
            <a:ext cx="4392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</a:rPr>
              <a:t>Сказкотерапия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 </a:t>
            </a:r>
            <a:endParaRPr lang="ru-RU" b="1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используется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для психотерапевтической </a:t>
            </a:r>
            <a:endParaRPr lang="ru-RU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и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развивающей работы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00565" y="1124392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 err="1">
                <a:solidFill>
                  <a:srgbClr val="111111"/>
                </a:solidFill>
                <a:latin typeface="Times New Roman"/>
                <a:ea typeface="Times New Roman"/>
              </a:rPr>
              <a:t>Цветотерапия</a:t>
            </a: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 </a:t>
            </a:r>
            <a:endParaRPr lang="ru-RU" b="1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корректировки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 психоэмоционального состояния ребенка при помощи определенных цветов.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" name="Рисунок 7" descr="C:\Users\user\Desktop\Конференция 2021\20210615_09364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28483" y="4410908"/>
            <a:ext cx="2082894" cy="1683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Игорь\Desktop\Новая папка (2)\IMG_20180530_0811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1" b="-42"/>
          <a:stretch/>
        </p:blipFill>
        <p:spPr bwMode="auto">
          <a:xfrm>
            <a:off x="827584" y="3520911"/>
            <a:ext cx="1671228" cy="17301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user\AppData\Local\Microsoft\Windows\INetCache\Content.Word\20210824_0958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8484" y="4376251"/>
            <a:ext cx="2156222" cy="1676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user\AppData\Local\Microsoft\Windows\INetCache\Content.Word\20210423_10003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66306">
            <a:off x="6802393" y="4753722"/>
            <a:ext cx="1939273" cy="140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user\AppData\Local\Microsoft\Windows\INetCache\Content.Word\IMG-20210824-WA000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9189">
            <a:off x="7104403" y="2381523"/>
            <a:ext cx="1387940" cy="1904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059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260648"/>
            <a:ext cx="5022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Использование современных образовательных технологий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124744"/>
            <a:ext cx="40324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/>
                <a:ea typeface="Times New Roman"/>
              </a:rPr>
              <a:t>Коррекционные </a:t>
            </a:r>
            <a:r>
              <a:rPr lang="ru-RU" sz="2000" b="1" dirty="0" smtClean="0">
                <a:solidFill>
                  <a:srgbClr val="0070C0"/>
                </a:solidFill>
                <a:latin typeface="Times New Roman"/>
                <a:ea typeface="Times New Roman"/>
              </a:rPr>
              <a:t>технологии</a:t>
            </a:r>
            <a:endParaRPr lang="ru-RU" sz="2000" dirty="0">
              <a:solidFill>
                <a:srgbClr val="0070C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0484" y="1678742"/>
            <a:ext cx="39335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solidFill>
                  <a:srgbClr val="111111"/>
                </a:solidFill>
                <a:latin typeface="Times New Roman"/>
                <a:ea typeface="Times New Roman"/>
              </a:rPr>
              <a:t>Арт-терапия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- </a:t>
            </a: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метод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оказания психологической помощи с использованием творческих занятий. (</a:t>
            </a:r>
            <a:r>
              <a:rPr lang="ru-RU" dirty="0" err="1">
                <a:solidFill>
                  <a:srgbClr val="111111"/>
                </a:solidFill>
                <a:latin typeface="Times New Roman"/>
                <a:ea typeface="Times New Roman"/>
              </a:rPr>
              <a:t>Изотерапия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, песочная терапия)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60406" y="4284784"/>
            <a:ext cx="45669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err="1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Психогимнастика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- представляет собой специальные занятия (этюды, упражнения, направленные на развитие и коррекцию различных сторон психики ребенка его познавательной и эмоционально-личностной сферы).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user\Desktop\Конференция 2021\IMG_20181109_1555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655" y="2910355"/>
            <a:ext cx="1491370" cy="109825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7" name="Рисунок 6" descr="C:\Users\user\Desktop\Конференция 2021\IMG_20190118_16000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4" b="3175"/>
          <a:stretch/>
        </p:blipFill>
        <p:spPr bwMode="auto">
          <a:xfrm>
            <a:off x="6328779" y="2731352"/>
            <a:ext cx="1412473" cy="1456260"/>
          </a:xfrm>
          <a:prstGeom prst="rect">
            <a:avLst/>
          </a:prstGeom>
          <a:noFill/>
          <a:ln>
            <a:solidFill>
              <a:srgbClr val="7030A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user\Desktop\Конференция 2021\20201110_08173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19668">
            <a:off x="5003486" y="1321940"/>
            <a:ext cx="1436719" cy="108285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9" name="Рисунок 8" descr="C:\Users\user\Desktop\Конференция 2021\20210423_09595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39642">
            <a:off x="7266847" y="1178527"/>
            <a:ext cx="1494155" cy="112014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1" name="Рисунок 10" descr="C:\Users\user\Desktop\Конференция 2021\20210422_10103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897" y="4646799"/>
            <a:ext cx="1859533" cy="158417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pic>
        <p:nvPicPr>
          <p:cNvPr id="14" name="Рисунок 13" descr="C:\Users\user\Desktop\Конференция 2021\20210609_09331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5"/>
          <a:stretch/>
        </p:blipFill>
        <p:spPr bwMode="auto">
          <a:xfrm rot="5400000">
            <a:off x="2673381" y="4122957"/>
            <a:ext cx="1305654" cy="162930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301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71600" y="12687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70C0"/>
                </a:solidFill>
                <a:latin typeface="Times New Roman"/>
                <a:ea typeface="Calibri"/>
                <a:cs typeface="Times New Roman"/>
              </a:rPr>
              <a:t>Технология личностно-ориентированного взаимодействия педагога с детьми </a:t>
            </a:r>
            <a:endParaRPr lang="ru-RU" sz="1400" dirty="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260648"/>
            <a:ext cx="50223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7030A0"/>
                </a:solidFill>
                <a:latin typeface="Times New Roman"/>
                <a:ea typeface="Times New Roman"/>
              </a:rPr>
              <a:t>Использование современных образовательных технологий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8361" y="2060848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/>
                <a:ea typeface="Times New Roman"/>
              </a:rPr>
              <a:t> «Уголок уединения»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endParaRPr lang="ru-RU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(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удобные кресла, полупрозрачная ширма, подушки, мягкие игрушки разных размеров, фотоальбом с семейными фотографиями, </a:t>
            </a:r>
            <a:endParaRPr lang="ru-RU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подушки 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для битья, «коврики злости», «коробочки </a:t>
            </a:r>
            <a:endParaRPr lang="ru-RU" dirty="0" smtClean="0">
              <a:solidFill>
                <a:srgbClr val="111111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solidFill>
                  <a:srgbClr val="111111"/>
                </a:solidFill>
                <a:latin typeface="Times New Roman"/>
                <a:ea typeface="Times New Roman"/>
              </a:rPr>
              <a:t>гнева</a:t>
            </a:r>
            <a:r>
              <a:rPr lang="ru-RU" dirty="0">
                <a:solidFill>
                  <a:srgbClr val="111111"/>
                </a:solidFill>
                <a:latin typeface="Times New Roman"/>
                <a:ea typeface="Times New Roman"/>
              </a:rPr>
              <a:t>», «стаканчики для крика»)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75066" y="4869160"/>
            <a:ext cx="47525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«Экран настроения»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 </a:t>
            </a:r>
            <a:endParaRPr lang="ru-RU" dirty="0" smtClean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ru-RU" dirty="0" smtClean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для </a:t>
            </a:r>
            <a:r>
              <a:rPr lang="ru-RU" dirty="0">
                <a:solidFill>
                  <a:srgbClr val="111111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отслеживания динамики эмоционального состояния каждого ребенка в течение дня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user\Desktop\Конференция 2021\20201118_12565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28758" r="9765" b="3858"/>
          <a:stretch/>
        </p:blipFill>
        <p:spPr bwMode="auto">
          <a:xfrm rot="5227077">
            <a:off x="502857" y="4778599"/>
            <a:ext cx="2161622" cy="1405259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user\Desktop\Конференция 2021\20201118_12540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7550" y="3011387"/>
            <a:ext cx="1714225" cy="136521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0" name="Рисунок 9" descr="C:\Users\user\Desktop\Конференция 2021\20201118_13082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1626" y="4706811"/>
            <a:ext cx="2130975" cy="148669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1" name="Рисунок 10" descr="C:\Users\user\Desktop\Скинула июнь 21 год\Аттестация Ренева\Сергеевна\20210318_0956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3029">
            <a:off x="7175215" y="977070"/>
            <a:ext cx="1760421" cy="122971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" name="Рисунок 11" descr="C:\Users\user\Desktop\Скинула июнь 21 год\Аттестация Ренева\ВЫШКА\IMG-20210319-WA0003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2" r="26108"/>
          <a:stretch/>
        </p:blipFill>
        <p:spPr bwMode="auto">
          <a:xfrm>
            <a:off x="5068869" y="3217796"/>
            <a:ext cx="1694142" cy="1377306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user\AppData\Local\Microsoft\Windows\INetCache\Content.Word\20201118_12542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7873" y="1424487"/>
            <a:ext cx="1713747" cy="140229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7173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279</Words>
  <Application>Microsoft Office PowerPoint</Application>
  <PresentationFormat>Экран (4:3)</PresentationFormat>
  <Paragraphs>62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45</cp:revision>
  <dcterms:created xsi:type="dcterms:W3CDTF">2021-08-16T07:38:33Z</dcterms:created>
  <dcterms:modified xsi:type="dcterms:W3CDTF">2021-08-24T10:08:10Z</dcterms:modified>
</cp:coreProperties>
</file>