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2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39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260648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Муниципальное автономное дошкольное образовательное учреждение</a:t>
            </a:r>
          </a:p>
          <a:p>
            <a:pPr algn="ctr">
              <a:spcAft>
                <a:spcPts val="0"/>
              </a:spcAft>
            </a:pPr>
            <a:r>
              <a:rPr lang="ru-RU" cap="small" spc="-10" dirty="0">
                <a:latin typeface="Times New Roman"/>
                <a:ea typeface="Times New Roman"/>
              </a:rPr>
              <a:t> «Детский сад № 1»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766" y="1916832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b="1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«Сохранение </a:t>
            </a:r>
            <a:r>
              <a:rPr lang="ru-RU" sz="2400" b="1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психического </a:t>
            </a:r>
            <a:r>
              <a:rPr lang="ru-RU" sz="2400" b="1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здоровья дошкольников через использование эффективных форм и современных технологий»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13297" y="4147850"/>
            <a:ext cx="2585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Педагог-психолог: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Сухова Елена Сергеевна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87421" y="6093296"/>
            <a:ext cx="780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2021г.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1"/>
          <a:stretch/>
        </p:blipFill>
        <p:spPr bwMode="auto">
          <a:xfrm rot="4871344">
            <a:off x="1601929" y="3613613"/>
            <a:ext cx="2492393" cy="22614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526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4046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Технология личностно-ориентированного взаимодействия педагога с детьми </a:t>
            </a:r>
            <a:endParaRPr lang="ru-RU" sz="1400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1196751"/>
            <a:ext cx="4824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стенды «Я пришел», «День рождение», 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 и мои друзья» 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для 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формирования ощущения принятия себя в коллективе детского сада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2780928"/>
            <a:ext cx="47836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персональные выставки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рисунков</a:t>
            </a:r>
            <a:r>
              <a:rPr lang="ru-RU" b="1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(поделок, коллекций)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каждого ребенка для создания ситуации успеха, пробуждения ресурсов и развития веры в себя и собственные силы.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04251" y="4653136"/>
            <a:ext cx="3816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«Сухой бассейн»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«Сухой дождь»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для </a:t>
            </a: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снятия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психоэмоционального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endParaRPr lang="ru-RU" dirty="0" smtClean="0">
              <a:solidFill>
                <a:srgbClr val="11111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напряжения 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снижения тревоги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user\Desktop\Конференция 2021\20210820_12504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09297">
            <a:off x="615777" y="1320953"/>
            <a:ext cx="1719758" cy="134687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3537">
            <a:off x="6651216" y="2395535"/>
            <a:ext cx="1391125" cy="1854833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user\Desktop\Скинула июнь 21 год\Аттестация Ренева\Сергеевна\20210318_09590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17535"/>
          <a:stretch/>
        </p:blipFill>
        <p:spPr bwMode="auto">
          <a:xfrm>
            <a:off x="2280954" y="1268760"/>
            <a:ext cx="1770951" cy="1217027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C:\Users\user\AppData\Local\Microsoft\Windows\INetCache\Content.Word\20210824_09590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27665">
            <a:off x="932733" y="4677920"/>
            <a:ext cx="1875129" cy="1539346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  <p:pic>
        <p:nvPicPr>
          <p:cNvPr id="11" name="Рисунок 10" descr="C:\Users\user\AppData\Local\Microsoft\Windows\INetCache\Content.Word\20210824_100205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06463" y="4433112"/>
            <a:ext cx="1872209" cy="154594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85826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1196752"/>
            <a:ext cx="7632848" cy="3703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1125"/>
              </a:spcBef>
              <a:spcAft>
                <a:spcPts val="0"/>
              </a:spcAft>
              <a:buFontTx/>
              <a:buChar char="-"/>
            </a:pP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создание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благоприятного эмоционального климата в каждой возрастной группе, в том числе за счет исключения из практики работы педагогов авторитарных методов 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воздействия;</a:t>
            </a:r>
            <a:endParaRPr lang="ru-RU" sz="1600" dirty="0" smtClean="0">
              <a:latin typeface="Times New Roman"/>
              <a:ea typeface="Times New Roman"/>
            </a:endParaRPr>
          </a:p>
          <a:p>
            <a:pPr marL="285750" indent="-285750" algn="just">
              <a:spcBef>
                <a:spcPts val="1125"/>
              </a:spcBef>
              <a:spcAft>
                <a:spcPts val="0"/>
              </a:spcAft>
              <a:buFontTx/>
              <a:buChar char="-"/>
            </a:pP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удовлетворение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важных потребностей ребенка: в игре, двигательной активности, самостоятельном познании 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окружающего;</a:t>
            </a:r>
          </a:p>
          <a:p>
            <a:pPr marL="285750" indent="-285750" algn="just">
              <a:spcBef>
                <a:spcPts val="1125"/>
              </a:spcBef>
              <a:spcAft>
                <a:spcPts val="0"/>
              </a:spcAft>
              <a:buFontTx/>
              <a:buChar char="-"/>
            </a:pP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единство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требований к ребенку со стороны педагогов дошкольного образовательного учреждения и 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родителей;</a:t>
            </a:r>
            <a:endParaRPr lang="ru-RU" sz="1600" dirty="0" smtClean="0">
              <a:latin typeface="Times New Roman"/>
              <a:ea typeface="Times New Roman"/>
            </a:endParaRPr>
          </a:p>
          <a:p>
            <a:pPr marL="285750" indent="-285750" algn="just">
              <a:spcBef>
                <a:spcPts val="1125"/>
              </a:spcBef>
              <a:spcAft>
                <a:spcPts val="0"/>
              </a:spcAft>
              <a:buFontTx/>
              <a:buChar char="-"/>
            </a:pP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организация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непосредственно образовательной деятельности с учетом психологических и физиологических возможностей 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ребенка;</a:t>
            </a:r>
            <a:endParaRPr lang="ru-RU" sz="1600" dirty="0">
              <a:latin typeface="Times New Roman"/>
              <a:ea typeface="Times New Roman"/>
            </a:endParaRPr>
          </a:p>
          <a:p>
            <a:pPr marL="285750" indent="-285750" algn="just">
              <a:spcBef>
                <a:spcPts val="1125"/>
              </a:spcBef>
              <a:spcAft>
                <a:spcPts val="0"/>
              </a:spcAft>
              <a:buFontTx/>
              <a:buChar char="-"/>
            </a:pP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целенаправленная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 психологическая работа с детьми, родителями и педагогами дошкольного образовательного 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учреждения.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620688"/>
            <a:ext cx="4267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Благоприятные условия: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Игорь\Desktop\IMG-20191126-WA001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9383">
            <a:off x="5940152" y="5111986"/>
            <a:ext cx="1849007" cy="12961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Игорь\Desktop\Новая папка (2)\Новая папка\IMG_20181031_07360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3" r="18084" b="9117"/>
          <a:stretch/>
        </p:blipFill>
        <p:spPr bwMode="auto">
          <a:xfrm rot="21203267">
            <a:off x="1537487" y="5067380"/>
            <a:ext cx="1892561" cy="1385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4045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992" y="5301208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Воспитанники, становятся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более организованными, требовательными к себе, повышается  самооценка, появляется уверенность в своих силах, создается атмосфера психологического комфорта и эмоционального благополучия.</a:t>
            </a:r>
            <a:endParaRPr lang="ru-RU" sz="20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29027" y="260648"/>
            <a:ext cx="4824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процессе организации </a:t>
            </a:r>
            <a:endParaRPr lang="ru-RU" sz="2000" b="1" dirty="0" smtClean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психолого-педагогической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работы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user\Desktop\Конференция 2021\20210119_15420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74031">
            <a:off x="918565" y="1427094"/>
            <a:ext cx="1978277" cy="14401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user\Desktop\Конференция 2021\20210119_15464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12757">
            <a:off x="6641062" y="3345813"/>
            <a:ext cx="2098288" cy="160482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user\AppData\Local\Microsoft\Windows\INetCache\Content.Word\20210316_10295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35168">
            <a:off x="1444977" y="3556441"/>
            <a:ext cx="1891426" cy="14941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Users\user\Desktop\Скинула\Фото с телефона\Camera\IMG_20200923_08145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7170">
            <a:off x="6300192" y="620688"/>
            <a:ext cx="1652029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C:\Users\user\Desktop\Конференция 2021\20201110_08173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19668">
            <a:off x="3377127" y="1475301"/>
            <a:ext cx="2317735" cy="16809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C:\Users\user\Desktop\Скинула\Фото с телефона\Camera\IMG_20200911_101219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742819"/>
            <a:ext cx="2063988" cy="15583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328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7130" y="2420888"/>
            <a:ext cx="70068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92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edaboutme.ru/upload/iblock/61d/shutterstock_271162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847" y="2317846"/>
            <a:ext cx="4487245" cy="299299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623916" y="620688"/>
            <a:ext cx="4032448" cy="400110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Дошкольный возраст 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572000" y="1052736"/>
            <a:ext cx="0" cy="36004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623916" y="1484784"/>
            <a:ext cx="4032448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стремительное развитие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66268" y="5890285"/>
            <a:ext cx="6480720" cy="498663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фундамент </a:t>
            </a:r>
            <a:r>
              <a:rPr lang="ru-RU" sz="2000" b="1" dirty="0">
                <a:latin typeface="Times New Roman"/>
                <a:ea typeface="Times New Roman"/>
              </a:rPr>
              <a:t>всей последующей </a:t>
            </a:r>
            <a:r>
              <a:rPr lang="ru-RU" sz="2000" b="1" dirty="0" smtClean="0">
                <a:latin typeface="Times New Roman"/>
                <a:ea typeface="Times New Roman"/>
              </a:rPr>
              <a:t>жизни</a:t>
            </a:r>
            <a:endParaRPr lang="ru-RU" sz="20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71364" y="2734139"/>
            <a:ext cx="1611275" cy="40011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физических</a:t>
            </a:r>
            <a:r>
              <a:rPr lang="ru-RU" dirty="0">
                <a:ea typeface="Calibri"/>
                <a:cs typeface="Times New Roman"/>
              </a:rPr>
              <a:t>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884050" y="2498412"/>
            <a:ext cx="1731501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психических </a:t>
            </a:r>
            <a:endParaRPr lang="ru-RU" sz="20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функций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1907704" y="1916832"/>
            <a:ext cx="936104" cy="7200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516216" y="1916832"/>
            <a:ext cx="936104" cy="58158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Левая фигурная скобка 20"/>
          <p:cNvSpPr/>
          <p:nvPr/>
        </p:nvSpPr>
        <p:spPr>
          <a:xfrm rot="16200000">
            <a:off x="4410098" y="2213360"/>
            <a:ext cx="593061" cy="6480721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34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35696" y="476672"/>
            <a:ext cx="58394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Психологическое здоровье</a:t>
            </a:r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484784"/>
            <a:ext cx="7128792" cy="1323439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b="1" dirty="0">
                <a:solidFill>
                  <a:srgbClr val="111111"/>
                </a:solidFill>
                <a:latin typeface="Times New Roman"/>
                <a:ea typeface="Times New Roman"/>
              </a:rPr>
              <a:t>И. В. </a:t>
            </a:r>
            <a:r>
              <a:rPr lang="ru-RU" sz="2000" b="1" dirty="0" smtClean="0">
                <a:solidFill>
                  <a:srgbClr val="111111"/>
                </a:solidFill>
                <a:latin typeface="Times New Roman"/>
                <a:ea typeface="Times New Roman"/>
              </a:rPr>
              <a:t>Дубровина, считает</a:t>
            </a:r>
            <a:r>
              <a:rPr lang="ru-RU" sz="2000" b="1" dirty="0">
                <a:solidFill>
                  <a:srgbClr val="111111"/>
                </a:solidFill>
                <a:latin typeface="Times New Roman"/>
                <a:ea typeface="Times New Roman"/>
              </a:rPr>
              <a:t>, что психологическое здоровье является необходимым условием полноценного развития и функционирования человека в процессе его жизнедеятельности.</a:t>
            </a:r>
            <a:endParaRPr lang="ru-RU" sz="2000" b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6" name="Рисунок 5" descr="C:\Users\user\Desktop\Скинула\Фото с телефона\Camera\IMG_20201001_08150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0018">
            <a:off x="1764859" y="3339571"/>
            <a:ext cx="2209214" cy="27738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4542">
            <a:off x="5566850" y="3305715"/>
            <a:ext cx="2202755" cy="29349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066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8345" y="1988840"/>
            <a:ext cx="7128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- сохранение 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и укрепление 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психического 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здоровья.   Гармоничное развитие воспитанников в условиях дошкольного образовательного учреждения. </a:t>
            </a:r>
            <a:endParaRPr lang="ru-RU" sz="2400" b="1" dirty="0"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4700" y="764704"/>
            <a:ext cx="69847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Основная цель деятельности современного педагога-психолога ДОУ </a:t>
            </a:r>
          </a:p>
        </p:txBody>
      </p:sp>
      <p:pic>
        <p:nvPicPr>
          <p:cNvPr id="5" name="Рисунок 4" descr="C:\Users\user\Desktop\Конференция 2021\20210423_09405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99543">
            <a:off x="1580471" y="3916955"/>
            <a:ext cx="2589493" cy="215828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0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 descr="C:\Users\user\Desktop\Скинула\Фото с телефона\Camera\IMG_20190919_10122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5" r="15833" b="14688"/>
          <a:stretch/>
        </p:blipFill>
        <p:spPr bwMode="auto">
          <a:xfrm>
            <a:off x="5508104" y="3789040"/>
            <a:ext cx="2422565" cy="21305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8412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32656"/>
            <a:ext cx="54543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/>
                <a:ea typeface="Times New Roman"/>
              </a:rPr>
              <a:t>И</a:t>
            </a:r>
            <a:r>
              <a:rPr lang="ru-RU" sz="28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спользование современных </a:t>
            </a:r>
            <a:r>
              <a:rPr lang="ru-RU" sz="2800" b="1" dirty="0">
                <a:solidFill>
                  <a:srgbClr val="7030A0"/>
                </a:solidFill>
                <a:latin typeface="Times New Roman"/>
                <a:ea typeface="Times New Roman"/>
              </a:rPr>
              <a:t>образовательных технологий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412776"/>
            <a:ext cx="42057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доровьесберегающие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технологии 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827072"/>
            <a:ext cx="4572000" cy="216982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Самомассаж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Динамические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паузы,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Релаксация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, Пальчиковая гимнастика, Гимнастика для глаз, Дыхательная гимнастика,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Физкультминутки, Пальчиковые игры.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 t="-1163" r="17980"/>
          <a:stretch>
            <a:fillRect/>
          </a:stretch>
        </p:blipFill>
        <p:spPr bwMode="auto">
          <a:xfrm>
            <a:off x="2699792" y="3861048"/>
            <a:ext cx="2088233" cy="19105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755576" y="4293096"/>
            <a:ext cx="1620180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1" descr="C:\Users\Винни-Пух\Desktop\IMG_20210322_1541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4293096"/>
            <a:ext cx="1653648" cy="22048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7" descr="C:\Users\Пчелка\Desktop\фото для аттестации\20201027_081832.jpg"/>
          <p:cNvPicPr>
            <a:picLocks noChangeAspect="1" noChangeArrowheads="1"/>
          </p:cNvPicPr>
          <p:nvPr/>
        </p:nvPicPr>
        <p:blipFill>
          <a:blip r:embed="rId5"/>
          <a:srcRect l="15519"/>
          <a:stretch>
            <a:fillRect/>
          </a:stretch>
        </p:blipFill>
        <p:spPr bwMode="auto">
          <a:xfrm rot="5400000">
            <a:off x="4885705" y="3930358"/>
            <a:ext cx="2108892" cy="18722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C:\Users\user\AppData\Local\Microsoft\Windows\INetCache\Content.Word\IMG-20210824-WA0005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84" b="17557"/>
          <a:stretch/>
        </p:blipFill>
        <p:spPr bwMode="auto">
          <a:xfrm>
            <a:off x="6174035" y="1612830"/>
            <a:ext cx="2358405" cy="16721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5213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1945" y="1123601"/>
            <a:ext cx="27233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Times New Roman"/>
                <a:ea typeface="Calibri"/>
              </a:rPr>
              <a:t>Игровые технологии</a:t>
            </a:r>
            <a:r>
              <a:rPr lang="ru-RU" sz="2000" dirty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Calibri"/>
              </a:rPr>
              <a:t>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145175"/>
            <a:ext cx="55983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Times New Roman"/>
                <a:ea typeface="Times New Roman"/>
              </a:rPr>
              <a:t>Использование современных образовательных технологий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513000"/>
            <a:ext cx="5976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Calibri"/>
              </a:rPr>
              <a:t>Позволяют снять эмоциональное напряжение, отработать коммуникативные, волевые навыки, обогатить эмоциональный опыт, преодолеть страхи и развить способности к </a:t>
            </a:r>
            <a:r>
              <a:rPr lang="ru-RU" dirty="0" err="1">
                <a:solidFill>
                  <a:srgbClr val="111111"/>
                </a:solidFill>
                <a:latin typeface="Times New Roman"/>
                <a:ea typeface="Calibri"/>
              </a:rPr>
              <a:t>эмпатии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Calibri"/>
              </a:rPr>
              <a:t>, </a:t>
            </a:r>
            <a:r>
              <a:rPr lang="ru-RU" dirty="0" err="1">
                <a:solidFill>
                  <a:srgbClr val="111111"/>
                </a:solidFill>
                <a:latin typeface="Times New Roman"/>
                <a:ea typeface="Calibri"/>
              </a:rPr>
              <a:t>самоосознаванию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Calibri"/>
              </a:rPr>
              <a:t> и принятию других.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user\Desktop\Конференция 2021\20210422_10103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28958">
            <a:off x="6258798" y="4188716"/>
            <a:ext cx="2365001" cy="1925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user\Desktop\Конференция 2021\20210423_09405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58903">
            <a:off x="818010" y="3440046"/>
            <a:ext cx="2314879" cy="19468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user\Desktop\Конференция 2021\20210402_10081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105" y="2743713"/>
            <a:ext cx="2196244" cy="1669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user\Desktop\Скинула\Фото с телефона\Camera\IMG_20200911_10310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38" b="12711"/>
          <a:stretch/>
        </p:blipFill>
        <p:spPr bwMode="auto">
          <a:xfrm>
            <a:off x="3275856" y="4661872"/>
            <a:ext cx="2321435" cy="18760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>
            <a:lum bright="-20000"/>
          </a:blip>
          <a:srcRect/>
          <a:stretch>
            <a:fillRect/>
          </a:stretch>
        </p:blipFill>
        <p:spPr bwMode="auto">
          <a:xfrm>
            <a:off x="6948264" y="1268761"/>
            <a:ext cx="1736747" cy="2016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2351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124744"/>
            <a:ext cx="40324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latin typeface="Times New Roman"/>
                <a:ea typeface="Times New Roman"/>
              </a:rPr>
              <a:t>Коррекционные </a:t>
            </a:r>
            <a:r>
              <a:rPr lang="ru-RU" sz="20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технологии</a:t>
            </a:r>
            <a:endParaRPr lang="ru-RU" sz="2000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260648"/>
            <a:ext cx="5022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Times New Roman"/>
                <a:ea typeface="Times New Roman"/>
              </a:rPr>
              <a:t>Использование современных образовательных технологий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661892"/>
            <a:ext cx="33123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Музыкотерапия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algn="just"/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метод, использующий музыку, как средство нормализации эмоционального состояния, устранения </a:t>
            </a: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страхов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6235" y="3212976"/>
            <a:ext cx="4392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err="1">
                <a:solidFill>
                  <a:srgbClr val="111111"/>
                </a:solidFill>
                <a:latin typeface="Times New Roman"/>
                <a:ea typeface="Times New Roman"/>
              </a:rPr>
              <a:t>Сказкотерапия</a:t>
            </a:r>
            <a:r>
              <a:rPr lang="ru-RU" b="1" dirty="0">
                <a:solidFill>
                  <a:srgbClr val="111111"/>
                </a:solidFill>
                <a:latin typeface="Times New Roman"/>
                <a:ea typeface="Times New Roman"/>
              </a:rPr>
              <a:t> </a:t>
            </a:r>
            <a:endParaRPr lang="ru-RU" b="1" dirty="0" smtClean="0">
              <a:solidFill>
                <a:srgbClr val="111111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используется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для психотерапевтической </a:t>
            </a:r>
            <a:endParaRPr lang="ru-RU" dirty="0" smtClean="0">
              <a:solidFill>
                <a:srgbClr val="111111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и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развивающей работы</a:t>
            </a:r>
            <a:r>
              <a:rPr lang="ru-RU" b="1" dirty="0">
                <a:solidFill>
                  <a:srgbClr val="111111"/>
                </a:solidFill>
                <a:latin typeface="Times New Roman"/>
                <a:ea typeface="Times New Roman"/>
              </a:rPr>
              <a:t>.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00565" y="1124392"/>
            <a:ext cx="3528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err="1">
                <a:solidFill>
                  <a:srgbClr val="111111"/>
                </a:solidFill>
                <a:latin typeface="Times New Roman"/>
                <a:ea typeface="Times New Roman"/>
              </a:rPr>
              <a:t>Цветотерапия</a:t>
            </a:r>
            <a:r>
              <a:rPr lang="ru-RU" b="1" dirty="0">
                <a:solidFill>
                  <a:srgbClr val="111111"/>
                </a:solidFill>
                <a:latin typeface="Times New Roman"/>
                <a:ea typeface="Times New Roman"/>
              </a:rPr>
              <a:t> </a:t>
            </a:r>
            <a:endParaRPr lang="ru-RU" b="1" dirty="0" smtClean="0">
              <a:solidFill>
                <a:srgbClr val="111111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корректировки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 психоэмоционального состояния ребенка при помощи определенных цветов. 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8" name="Рисунок 7" descr="C:\Users\user\Desktop\Конференция 2021\20210615_09364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28483" y="4410908"/>
            <a:ext cx="2082894" cy="16838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C:\Users\Игорь\Desktop\Новая папка (2)\IMG_20180530_08114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01" b="-42"/>
          <a:stretch/>
        </p:blipFill>
        <p:spPr bwMode="auto">
          <a:xfrm>
            <a:off x="827584" y="3520911"/>
            <a:ext cx="1671228" cy="1730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user\AppData\Local\Microsoft\Windows\INetCache\Content.Word\20210824_09581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48484" y="4376251"/>
            <a:ext cx="2156222" cy="16763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C:\Users\user\AppData\Local\Microsoft\Windows\INetCache\Content.Word\20210423_10003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66306">
            <a:off x="6802393" y="4753722"/>
            <a:ext cx="1939273" cy="14085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C:\Users\user\AppData\Local\Microsoft\Windows\INetCache\Content.Word\IMG-20210824-WA000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9189">
            <a:off x="7104403" y="2381523"/>
            <a:ext cx="1387940" cy="19046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0059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260648"/>
            <a:ext cx="5022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Times New Roman"/>
                <a:ea typeface="Times New Roman"/>
              </a:rPr>
              <a:t>Использование современных образовательных технологий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124744"/>
            <a:ext cx="40324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latin typeface="Times New Roman"/>
                <a:ea typeface="Times New Roman"/>
              </a:rPr>
              <a:t>Коррекционные </a:t>
            </a:r>
            <a:r>
              <a:rPr lang="ru-RU" sz="20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технологии</a:t>
            </a:r>
            <a:endParaRPr lang="ru-RU" sz="2000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0484" y="1678742"/>
            <a:ext cx="39335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111111"/>
                </a:solidFill>
                <a:latin typeface="Times New Roman"/>
                <a:ea typeface="Times New Roman"/>
              </a:rPr>
              <a:t>Арт-терапия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- 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метод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оказания психологической помощи с использованием творческих занятий. (</a:t>
            </a:r>
            <a:r>
              <a:rPr lang="ru-RU" dirty="0" err="1">
                <a:solidFill>
                  <a:srgbClr val="111111"/>
                </a:solidFill>
                <a:latin typeface="Times New Roman"/>
                <a:ea typeface="Times New Roman"/>
              </a:rPr>
              <a:t>Изотерапия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, песочная терапия)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60406" y="4284784"/>
            <a:ext cx="45669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Психогимнастика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 представляет собой специальные занятия (этюды, упражнения, направленные на развитие и коррекцию различных сторон психики ребенка его познавательной и эмоционально-личностной сферы).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user\Desktop\Конференция 2021\IMG_20181109_15555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655" y="2910355"/>
            <a:ext cx="1491370" cy="109825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7" name="Рисунок 6" descr="C:\Users\user\Desktop\Конференция 2021\IMG_20190118_16000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34" b="3175"/>
          <a:stretch/>
        </p:blipFill>
        <p:spPr bwMode="auto">
          <a:xfrm>
            <a:off x="6328779" y="2731352"/>
            <a:ext cx="1412473" cy="145626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user\Desktop\Конференция 2021\20201110_08173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19668">
            <a:off x="5003486" y="1321940"/>
            <a:ext cx="1436719" cy="108285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9" name="Рисунок 8" descr="C:\Users\user\Desktop\Конференция 2021\20210423_09595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39642">
            <a:off x="7266847" y="1178527"/>
            <a:ext cx="1494155" cy="112014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11" name="Рисунок 10" descr="C:\Users\user\Desktop\Конференция 2021\20210422_10103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7897" y="4646799"/>
            <a:ext cx="1859533" cy="158417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14" name="Рисунок 13" descr="C:\Users\user\Desktop\Конференция 2021\20210609_093319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85"/>
          <a:stretch/>
        </p:blipFill>
        <p:spPr bwMode="auto">
          <a:xfrm rot="5400000">
            <a:off x="2673381" y="4122957"/>
            <a:ext cx="1305654" cy="162930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63018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2687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Технология личностно-ориентированного взаимодействия педагога с детьми </a:t>
            </a:r>
            <a:endParaRPr lang="ru-RU" sz="1400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260648"/>
            <a:ext cx="5022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Times New Roman"/>
                <a:ea typeface="Times New Roman"/>
              </a:rPr>
              <a:t>Использование современных образовательных технологий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8361" y="2060848"/>
            <a:ext cx="35283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i="1" dirty="0">
                <a:solidFill>
                  <a:srgbClr val="FF0000"/>
                </a:solidFill>
                <a:latin typeface="Times New Roman"/>
                <a:ea typeface="Times New Roman"/>
              </a:rPr>
              <a:t> «Уголок уединения»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</a:rPr>
              <a:t> </a:t>
            </a:r>
            <a:endParaRPr lang="ru-RU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(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удобные кресла, полупрозрачная ширма, подушки, мягкие игрушки разных размеров, фотоальбом с семейными фотографиями, </a:t>
            </a:r>
            <a:endParaRPr lang="ru-RU" dirty="0" smtClean="0">
              <a:solidFill>
                <a:srgbClr val="111111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подушки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для битья, «коврики злости», «коробочки </a:t>
            </a:r>
            <a:endParaRPr lang="ru-RU" dirty="0" smtClean="0">
              <a:solidFill>
                <a:srgbClr val="111111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гнева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», «стаканчики для крика»)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5066" y="4869160"/>
            <a:ext cx="4752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«Экран настроения»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для 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отслеживания динамики эмоционального состояния каждого ребенка в течение дня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user\Desktop\Конференция 2021\20201118_12565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2" t="28758" r="9765" b="3858"/>
          <a:stretch/>
        </p:blipFill>
        <p:spPr bwMode="auto">
          <a:xfrm rot="5227077">
            <a:off x="502857" y="4778599"/>
            <a:ext cx="2161622" cy="1405259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user\Desktop\Конференция 2021\20201118_12540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87550" y="3011387"/>
            <a:ext cx="1714225" cy="136521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10" name="Рисунок 9" descr="C:\Users\user\Desktop\Конференция 2021\20201118_13082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61626" y="4706811"/>
            <a:ext cx="2130975" cy="148669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11" name="Рисунок 10" descr="C:\Users\user\Desktop\Скинула июнь 21 год\Аттестация Ренева\Сергеевна\20210318_09562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63029">
            <a:off x="7175215" y="977070"/>
            <a:ext cx="1760421" cy="122971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12" name="Рисунок 11" descr="C:\Users\user\Desktop\Скинула июнь 21 год\Аттестация Ренева\ВЫШКА\IMG-20210319-WA0003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2" r="26108"/>
          <a:stretch/>
        </p:blipFill>
        <p:spPr bwMode="auto">
          <a:xfrm>
            <a:off x="5068869" y="3217796"/>
            <a:ext cx="1694142" cy="1377306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user\AppData\Local\Microsoft\Windows\INetCache\Content.Word\20201118_12542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87873" y="1424487"/>
            <a:ext cx="1713747" cy="140229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97173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1107</TotalTime>
  <Words>279</Words>
  <Application>Microsoft Office PowerPoint</Application>
  <PresentationFormat>Экран (4:3)</PresentationFormat>
  <Paragraphs>62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45</cp:revision>
  <dcterms:created xsi:type="dcterms:W3CDTF">2021-08-16T07:38:33Z</dcterms:created>
  <dcterms:modified xsi:type="dcterms:W3CDTF">2021-08-24T10:08:10Z</dcterms:modified>
</cp:coreProperties>
</file>