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ababy.ru/sites/default/files/find_shadow_17.png"/>
          <p:cNvPicPr>
            <a:picLocks noChangeAspect="1" noChangeArrowheads="1"/>
          </p:cNvPicPr>
          <p:nvPr/>
        </p:nvPicPr>
        <p:blipFill>
          <a:blip r:embed="rId2"/>
          <a:srcRect l="51911" t="75143" b="4673"/>
          <a:stretch>
            <a:fillRect/>
          </a:stretch>
        </p:blipFill>
        <p:spPr bwMode="auto">
          <a:xfrm>
            <a:off x="4857752" y="4929198"/>
            <a:ext cx="2935253" cy="1542578"/>
          </a:xfrm>
          <a:prstGeom prst="rect">
            <a:avLst/>
          </a:prstGeom>
          <a:noFill/>
        </p:spPr>
      </p:pic>
      <p:pic>
        <p:nvPicPr>
          <p:cNvPr id="7" name="Picture 2" descr="https://aababy.ru/sites/default/files/find_shadow_17.png"/>
          <p:cNvPicPr>
            <a:picLocks noChangeAspect="1" noChangeArrowheads="1"/>
          </p:cNvPicPr>
          <p:nvPr/>
        </p:nvPicPr>
        <p:blipFill>
          <a:blip r:embed="rId2"/>
          <a:srcRect l="50299" t="25911" b="50768"/>
          <a:stretch>
            <a:fillRect/>
          </a:stretch>
        </p:blipFill>
        <p:spPr bwMode="auto">
          <a:xfrm>
            <a:off x="6215074" y="2857496"/>
            <a:ext cx="2588273" cy="1571636"/>
          </a:xfrm>
          <a:prstGeom prst="rect">
            <a:avLst/>
          </a:prstGeom>
          <a:noFill/>
        </p:spPr>
      </p:pic>
      <p:pic>
        <p:nvPicPr>
          <p:cNvPr id="9" name="Picture 2" descr="https://aababy.ru/sites/default/files/find_shadow_17.png"/>
          <p:cNvPicPr>
            <a:picLocks noChangeAspect="1" noChangeArrowheads="1"/>
          </p:cNvPicPr>
          <p:nvPr/>
        </p:nvPicPr>
        <p:blipFill>
          <a:blip r:embed="rId2"/>
          <a:srcRect l="49703" t="49232" b="30039"/>
          <a:stretch>
            <a:fillRect/>
          </a:stretch>
        </p:blipFill>
        <p:spPr bwMode="auto">
          <a:xfrm>
            <a:off x="4357686" y="714356"/>
            <a:ext cx="3348556" cy="1785950"/>
          </a:xfrm>
          <a:prstGeom prst="rect">
            <a:avLst/>
          </a:prstGeom>
          <a:noFill/>
        </p:spPr>
      </p:pic>
      <p:pic>
        <p:nvPicPr>
          <p:cNvPr id="5" name="Picture 2" descr="https://aababy.ru/sites/default/files/find_shadow_17.png"/>
          <p:cNvPicPr>
            <a:picLocks noChangeAspect="1" noChangeArrowheads="1"/>
          </p:cNvPicPr>
          <p:nvPr/>
        </p:nvPicPr>
        <p:blipFill>
          <a:blip r:embed="rId2"/>
          <a:srcRect t="49232" r="49701" b="27448"/>
          <a:stretch>
            <a:fillRect/>
          </a:stretch>
        </p:blipFill>
        <p:spPr bwMode="auto">
          <a:xfrm>
            <a:off x="357158" y="2571744"/>
            <a:ext cx="2976583" cy="1785950"/>
          </a:xfrm>
          <a:prstGeom prst="rect">
            <a:avLst/>
          </a:prstGeom>
          <a:noFill/>
        </p:spPr>
      </p:pic>
      <p:pic>
        <p:nvPicPr>
          <p:cNvPr id="1026" name="Picture 2" descr="https://aababy.ru/sites/default/files/find_shadow_17.png"/>
          <p:cNvPicPr>
            <a:picLocks noChangeAspect="1" noChangeArrowheads="1"/>
          </p:cNvPicPr>
          <p:nvPr/>
        </p:nvPicPr>
        <p:blipFill>
          <a:blip r:embed="rId2"/>
          <a:srcRect t="75143" r="46348"/>
          <a:stretch>
            <a:fillRect/>
          </a:stretch>
        </p:blipFill>
        <p:spPr bwMode="auto">
          <a:xfrm>
            <a:off x="928662" y="571480"/>
            <a:ext cx="2859633" cy="1714512"/>
          </a:xfrm>
          <a:prstGeom prst="rect">
            <a:avLst/>
          </a:prstGeom>
          <a:noFill/>
        </p:spPr>
      </p:pic>
      <p:pic>
        <p:nvPicPr>
          <p:cNvPr id="8" name="Picture 2" descr="https://aababy.ru/sites/default/files/find_shadow_17.png"/>
          <p:cNvPicPr>
            <a:picLocks noChangeAspect="1" noChangeArrowheads="1"/>
          </p:cNvPicPr>
          <p:nvPr/>
        </p:nvPicPr>
        <p:blipFill>
          <a:blip r:embed="rId2"/>
          <a:srcRect l="7545" t="7773" r="55569" b="74089"/>
          <a:stretch>
            <a:fillRect/>
          </a:stretch>
        </p:blipFill>
        <p:spPr bwMode="auto">
          <a:xfrm>
            <a:off x="1643042" y="4500570"/>
            <a:ext cx="2694233" cy="17145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43306" y="0"/>
            <a:ext cx="2362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Найди тень!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C 0.02691 0.00023 0.054 -0.00069 0.08108 0.00116 C 0.15851 0.00718 0.2125 0.0338 0.26597 0.07732 C 0.27934 0.0882 0.29132 0.09977 0.29931 0.11389 C 0.30434 0.13357 0.29775 0.11181 0.30486 0.1257 C 0.30764 0.13102 0.30764 0.1375 0.31007 0.14306 C 0.31493 0.16829 0.31459 0.19398 0.33108 0.21644 C 0.33316 0.22315 0.33507 0.2294 0.33993 0.23542 C 0.34775 0.24537 0.37292 0.24908 0.38577 0.25162 C 0.40729 0.2507 0.42726 0.24746 0.44757 0.25301 C 0.45608 0.25787 0.46111 0.26042 0.46684 0.2676 C 0.46788 0.2713 0.46875 0.28102 0.47379 0.28357 C 0.47691 0.28519 0.48091 0.28565 0.48455 0.28658 C 0.48611 0.28704 0.48976 0.28797 0.48976 0.2882 C 0.5099 0.28635 0.50747 0.29167 0.50747 0.28079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9 0.01435 C 0.09705 0.00949 0.11025 0.00671 0.12257 0.00509 C 0.13473 0.0037 0.15921 0.00138 0.15921 0.00162 C 0.1724 -0.00186 0.18646 0.00069 0.19931 -0.0044 C 0.225 -0.00348 0.2375 -0.00533 0.25816 0.00301 C 0.2658 0.00972 0.27466 0.01481 0.28334 0.01828 C 0.28785 0.02222 0.29219 0.02615 0.29653 0.02986 C 0.30573 0.03796 0.29931 0.02986 0.30695 0.03564 C 0.31459 0.04143 0.31684 0.04398 0.32483 0.04699 C 0.34184 0.06388 0.36823 0.0743 0.3882 0.08518 C 0.4 0.09166 0.4099 0.10277 0.42205 0.1081 C 0.42309 0.10972 0.42379 0.11203 0.42518 0.11365 C 0.42778 0.11689 0.43386 0.12152 0.43386 0.12176 C 0.4375 0.12824 0.4474 0.14305 0.45018 0.15023 C 0.45226 0.15555 0.45313 0.16157 0.45452 0.16713 C 0.45504 0.16921 0.45677 0.17083 0.45747 0.17291 C 0.45868 0.17638 0.45955 0.18055 0.46059 0.18449 C 0.46355 0.19583 0.46372 0.20254 0.46789 0.21296 C 0.46997 0.22361 0.47327 0.23379 0.47674 0.24375 C 0.47848 0.24884 0.48264 0.25902 0.48264 0.25926 C 0.48455 0.26875 0.49028 0.27476 0.49289 0.28379 C 0.49462 0.29027 0.49584 0.29513 0.49896 0.30069 C 0.50157 0.31111 0.50504 0.33356 0.51077 0.34097 " pathEditMode="relative" rAng="0" ptsTypes="ffff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5 -0.04537 C 0.07083 -0.04884 0.07257 -0.0588 0.07708 -0.06759 C 0.07882 -0.07106 0.08351 -0.07546 0.08594 -0.07778 C 0.08819 -0.08588 0.09201 -0.09028 0.09618 -0.09676 C 0.09826 -0.1 0.10017 -0.10579 0.1026 -0.10856 C 0.1059 -0.11227 0.11302 -0.11458 0.11667 -0.11713 C 0.1224 -0.12106 0.12552 -0.12407 0.13212 -0.12569 C 0.13819 -0.13125 0.14844 -0.13171 0.15642 -0.13426 C 0.16944 -0.1456 0.18924 -0.14722 0.20399 -0.15301 C 0.20955 -0.15532 0.21649 -0.15671 0.22187 -0.15995 C 0.22535 -0.16204 0.23212 -0.16667 0.23212 -0.16644 C 0.2375 -0.17384 0.24323 -0.17894 0.24757 -0.18727 C 0.25017 -0.19815 0.2467 -0.18588 0.2526 -0.19931 C 0.25608 -0.20741 0.25625 -0.21921 0.25903 -0.22824 C 0.25955 -0.27894 0.23333 -0.35301 0.26545 -0.38032 C 0.26979 -0.39931 0.29045 -0.40694 0.3026 -0.4162 C 0.31701 -0.42708 0.32951 -0.43657 0.34236 -0.45046 C 0.34913 -0.45787 0.3566 -0.46273 0.36285 -0.47106 C 0.36667 -0.47616 0.36927 -0.48287 0.37309 -0.48819 C 0.37517 -0.49583 0.3776 -0.5037 0.3809 -0.51042 C 0.38247 -0.5213 0.38437 -0.53194 0.38594 -0.54282 C 0.38559 -0.55185 0.38542 -0.56111 0.38472 -0.57014 C 0.38437 -0.57477 0.3849 -0.58079 0.38212 -0.5838 C 0.38073 -0.58519 0.37882 -0.58495 0.37708 -0.58565 C 0.36528 -0.57778 0.3526 -0.575 0.33976 -0.57176 C 0.33021 -0.56944 0.32153 -0.56505 0.31163 -0.56505 " pathEditMode="relative" rAng="0" ptsTypes="ffffff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8620" t="54587" r="3853" b="33888"/>
          <a:stretch>
            <a:fillRect/>
          </a:stretch>
        </p:blipFill>
        <p:spPr bwMode="auto">
          <a:xfrm>
            <a:off x="6572264" y="3143248"/>
            <a:ext cx="928694" cy="100608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6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7742" t="17933" r="3226" b="70364"/>
          <a:stretch>
            <a:fillRect/>
          </a:stretch>
        </p:blipFill>
        <p:spPr bwMode="auto">
          <a:xfrm>
            <a:off x="7643834" y="2857496"/>
            <a:ext cx="1110536" cy="101799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7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6989" t="31764" r="3979" b="55470"/>
          <a:stretch>
            <a:fillRect/>
          </a:stretch>
        </p:blipFill>
        <p:spPr bwMode="auto">
          <a:xfrm>
            <a:off x="7858148" y="428604"/>
            <a:ext cx="1071570" cy="107157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9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7203" t="82982" r="3274" b="5848"/>
          <a:stretch>
            <a:fillRect/>
          </a:stretch>
        </p:blipFill>
        <p:spPr bwMode="auto">
          <a:xfrm>
            <a:off x="7143768" y="1643050"/>
            <a:ext cx="1187235" cy="10001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6903" t="68677" r="3274" b="19355"/>
          <a:stretch>
            <a:fillRect/>
          </a:stretch>
        </p:blipFill>
        <p:spPr bwMode="auto">
          <a:xfrm>
            <a:off x="4000496" y="5214950"/>
            <a:ext cx="1071570" cy="9376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00034" y="357166"/>
            <a:ext cx="5725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Что должно быть следующим?</a:t>
            </a:r>
            <a:endParaRPr lang="ru-RU" sz="3200" b="1" dirty="0"/>
          </a:p>
        </p:txBody>
      </p:sp>
      <p:pic>
        <p:nvPicPr>
          <p:cNvPr id="12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6989" t="31764" r="3979" b="55470"/>
          <a:stretch>
            <a:fillRect/>
          </a:stretch>
        </p:blipFill>
        <p:spPr bwMode="auto">
          <a:xfrm>
            <a:off x="6286512" y="5572140"/>
            <a:ext cx="1071570" cy="107157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3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6989" t="31764" r="3979" b="55470"/>
          <a:stretch>
            <a:fillRect/>
          </a:stretch>
        </p:blipFill>
        <p:spPr bwMode="auto">
          <a:xfrm>
            <a:off x="1500166" y="5072074"/>
            <a:ext cx="1071570" cy="107157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4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6989" t="31764" r="3979" b="55470"/>
          <a:stretch>
            <a:fillRect/>
          </a:stretch>
        </p:blipFill>
        <p:spPr bwMode="auto">
          <a:xfrm>
            <a:off x="7858148" y="4071942"/>
            <a:ext cx="1071570" cy="107157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5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7742" t="17933" r="3226" b="70364"/>
          <a:stretch>
            <a:fillRect/>
          </a:stretch>
        </p:blipFill>
        <p:spPr bwMode="auto">
          <a:xfrm>
            <a:off x="5143504" y="4429132"/>
            <a:ext cx="1110536" cy="101799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6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7742" t="17933" r="3226" b="70364"/>
          <a:stretch>
            <a:fillRect/>
          </a:stretch>
        </p:blipFill>
        <p:spPr bwMode="auto">
          <a:xfrm>
            <a:off x="2786050" y="5572140"/>
            <a:ext cx="1110536" cy="101799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7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7742" t="17933" r="3226" b="70364"/>
          <a:stretch>
            <a:fillRect/>
          </a:stretch>
        </p:blipFill>
        <p:spPr bwMode="auto">
          <a:xfrm>
            <a:off x="7786710" y="5500702"/>
            <a:ext cx="1110536" cy="101799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8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7742" t="17933" r="3226" b="70364"/>
          <a:stretch>
            <a:fillRect/>
          </a:stretch>
        </p:blipFill>
        <p:spPr bwMode="auto">
          <a:xfrm>
            <a:off x="214282" y="5572140"/>
            <a:ext cx="1110536" cy="101799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9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8620" t="54587" r="3853" b="33888"/>
          <a:stretch>
            <a:fillRect/>
          </a:stretch>
        </p:blipFill>
        <p:spPr bwMode="auto">
          <a:xfrm>
            <a:off x="5214942" y="5643578"/>
            <a:ext cx="928694" cy="100608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0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7203" t="82982" r="3274" b="5848"/>
          <a:stretch>
            <a:fillRect/>
          </a:stretch>
        </p:blipFill>
        <p:spPr bwMode="auto">
          <a:xfrm>
            <a:off x="6429388" y="4286256"/>
            <a:ext cx="1187235" cy="10001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grpSp>
        <p:nvGrpSpPr>
          <p:cNvPr id="25" name="Группа 24"/>
          <p:cNvGrpSpPr/>
          <p:nvPr/>
        </p:nvGrpSpPr>
        <p:grpSpPr>
          <a:xfrm>
            <a:off x="357158" y="1071546"/>
            <a:ext cx="4286280" cy="1071570"/>
            <a:chOff x="357158" y="1071546"/>
            <a:chExt cx="4286280" cy="1071570"/>
          </a:xfrm>
        </p:grpSpPr>
        <p:pic>
          <p:nvPicPr>
            <p:cNvPr id="21" name="Picture 2" descr="https://neposed.net/images/olga/obuchai-ka/tematicheskie-nedeli/strani-i-obichai/TK9-maya/tematicheskoe-zanyatie-9-maya-24.png"/>
            <p:cNvPicPr>
              <a:picLocks noChangeAspect="1" noChangeArrowheads="1"/>
            </p:cNvPicPr>
            <p:nvPr/>
          </p:nvPicPr>
          <p:blipFill>
            <a:blip r:embed="rId2"/>
            <a:srcRect l="86989" t="31764" r="3979" b="55470"/>
            <a:stretch>
              <a:fillRect/>
            </a:stretch>
          </p:blipFill>
          <p:spPr bwMode="auto">
            <a:xfrm>
              <a:off x="1428728" y="1071546"/>
              <a:ext cx="1071570" cy="107157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</p:pic>
        <p:pic>
          <p:nvPicPr>
            <p:cNvPr id="22" name="Picture 2" descr="https://neposed.net/images/olga/obuchai-ka/tematicheskie-nedeli/strani-i-obichai/TK9-maya/tematicheskoe-zanyatie-9-maya-24.png"/>
            <p:cNvPicPr>
              <a:picLocks noChangeAspect="1" noChangeArrowheads="1"/>
            </p:cNvPicPr>
            <p:nvPr/>
          </p:nvPicPr>
          <p:blipFill>
            <a:blip r:embed="rId2"/>
            <a:srcRect l="86989" t="31764" r="3979" b="55470"/>
            <a:stretch>
              <a:fillRect/>
            </a:stretch>
          </p:blipFill>
          <p:spPr bwMode="auto">
            <a:xfrm>
              <a:off x="357158" y="1071546"/>
              <a:ext cx="1071570" cy="107157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</p:pic>
        <p:pic>
          <p:nvPicPr>
            <p:cNvPr id="23" name="Picture 2" descr="https://neposed.net/images/olga/obuchai-ka/tematicheskie-nedeli/strani-i-obichai/TK9-maya/tematicheskoe-zanyatie-9-maya-24.png"/>
            <p:cNvPicPr>
              <a:picLocks noChangeAspect="1" noChangeArrowheads="1"/>
            </p:cNvPicPr>
            <p:nvPr/>
          </p:nvPicPr>
          <p:blipFill>
            <a:blip r:embed="rId2"/>
            <a:srcRect l="87742" t="17933" r="3226" b="70364"/>
            <a:stretch>
              <a:fillRect/>
            </a:stretch>
          </p:blipFill>
          <p:spPr bwMode="auto">
            <a:xfrm>
              <a:off x="2500298" y="1071546"/>
              <a:ext cx="1110536" cy="107157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</p:pic>
        <p:pic>
          <p:nvPicPr>
            <p:cNvPr id="24" name="Picture 2" descr="https://neposed.net/images/olga/obuchai-ka/tematicheskie-nedeli/strani-i-obichai/TK9-maya/tematicheskoe-zanyatie-9-maya-24.png"/>
            <p:cNvPicPr>
              <a:picLocks noChangeAspect="1" noChangeArrowheads="1"/>
            </p:cNvPicPr>
            <p:nvPr/>
          </p:nvPicPr>
          <p:blipFill>
            <a:blip r:embed="rId2"/>
            <a:srcRect l="86989" t="31764" r="3979" b="55470"/>
            <a:stretch>
              <a:fillRect/>
            </a:stretch>
          </p:blipFill>
          <p:spPr bwMode="auto">
            <a:xfrm>
              <a:off x="3571868" y="1071546"/>
              <a:ext cx="1071570" cy="107157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6989" t="31764" r="3979" b="55470"/>
          <a:stretch>
            <a:fillRect/>
          </a:stretch>
        </p:blipFill>
        <p:spPr bwMode="auto">
          <a:xfrm>
            <a:off x="7500958" y="5214950"/>
            <a:ext cx="1214446" cy="121444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7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6903" t="68677" r="3274" b="19355"/>
          <a:stretch>
            <a:fillRect/>
          </a:stretch>
        </p:blipFill>
        <p:spPr bwMode="auto">
          <a:xfrm>
            <a:off x="2928926" y="5572140"/>
            <a:ext cx="1143008" cy="10001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8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8620" t="54587" r="3853" b="33888"/>
          <a:stretch>
            <a:fillRect/>
          </a:stretch>
        </p:blipFill>
        <p:spPr bwMode="auto">
          <a:xfrm>
            <a:off x="4500562" y="5286388"/>
            <a:ext cx="1071570" cy="11608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9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7203" t="82982" r="3274" b="5848"/>
          <a:stretch>
            <a:fillRect/>
          </a:stretch>
        </p:blipFill>
        <p:spPr bwMode="auto">
          <a:xfrm>
            <a:off x="6000760" y="5572140"/>
            <a:ext cx="1187235" cy="10001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7203" t="82982" r="3274" b="5848"/>
          <a:stretch>
            <a:fillRect/>
          </a:stretch>
        </p:blipFill>
        <p:spPr bwMode="auto">
          <a:xfrm>
            <a:off x="7956765" y="2143116"/>
            <a:ext cx="1187235" cy="10001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1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7203" t="82982" r="3274" b="5848"/>
          <a:stretch>
            <a:fillRect/>
          </a:stretch>
        </p:blipFill>
        <p:spPr bwMode="auto">
          <a:xfrm>
            <a:off x="285720" y="5643578"/>
            <a:ext cx="1187235" cy="10001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2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6903" t="68677" r="3274" b="19355"/>
          <a:stretch>
            <a:fillRect/>
          </a:stretch>
        </p:blipFill>
        <p:spPr bwMode="auto">
          <a:xfrm>
            <a:off x="7429520" y="3714752"/>
            <a:ext cx="1143008" cy="10001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4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6903" t="68677" r="3274" b="19355"/>
          <a:stretch>
            <a:fillRect/>
          </a:stretch>
        </p:blipFill>
        <p:spPr bwMode="auto">
          <a:xfrm>
            <a:off x="6500826" y="2214554"/>
            <a:ext cx="1143008" cy="10001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5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8620" t="54587" r="3853" b="33888"/>
          <a:stretch>
            <a:fillRect/>
          </a:stretch>
        </p:blipFill>
        <p:spPr bwMode="auto">
          <a:xfrm>
            <a:off x="1643042" y="5357826"/>
            <a:ext cx="1071570" cy="11608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7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8620" t="54587" r="3853" b="33888"/>
          <a:stretch>
            <a:fillRect/>
          </a:stretch>
        </p:blipFill>
        <p:spPr bwMode="auto">
          <a:xfrm>
            <a:off x="7572396" y="571480"/>
            <a:ext cx="1071570" cy="11608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8" name="Picture 2" descr="https://neposed.net/images/olga/obuchai-ka/tematicheskie-nedeli/strani-i-obichai/TK9-maya/tematicheskoe-zanyatie-9-maya-24.png"/>
          <p:cNvPicPr>
            <a:picLocks noChangeAspect="1" noChangeArrowheads="1"/>
          </p:cNvPicPr>
          <p:nvPr/>
        </p:nvPicPr>
        <p:blipFill>
          <a:blip r:embed="rId2"/>
          <a:srcRect l="86989" t="31764" r="3979" b="55470"/>
          <a:stretch>
            <a:fillRect/>
          </a:stretch>
        </p:blipFill>
        <p:spPr bwMode="auto">
          <a:xfrm>
            <a:off x="5929322" y="4143380"/>
            <a:ext cx="1214446" cy="121444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grpSp>
        <p:nvGrpSpPr>
          <p:cNvPr id="20" name="Группа 19"/>
          <p:cNvGrpSpPr/>
          <p:nvPr/>
        </p:nvGrpSpPr>
        <p:grpSpPr>
          <a:xfrm>
            <a:off x="357158" y="357166"/>
            <a:ext cx="4616259" cy="1000132"/>
            <a:chOff x="142844" y="142852"/>
            <a:chExt cx="4616259" cy="1000132"/>
          </a:xfrm>
        </p:grpSpPr>
        <p:pic>
          <p:nvPicPr>
            <p:cNvPr id="3" name="Picture 2" descr="https://neposed.net/images/olga/obuchai-ka/tematicheskie-nedeli/strani-i-obichai/TK9-maya/tematicheskoe-zanyatie-9-maya-24.png"/>
            <p:cNvPicPr>
              <a:picLocks noChangeAspect="1" noChangeArrowheads="1"/>
            </p:cNvPicPr>
            <p:nvPr/>
          </p:nvPicPr>
          <p:blipFill>
            <a:blip r:embed="rId2"/>
            <a:srcRect l="86903" t="68677" r="3274" b="19355"/>
            <a:stretch>
              <a:fillRect/>
            </a:stretch>
          </p:blipFill>
          <p:spPr bwMode="auto">
            <a:xfrm>
              <a:off x="2428860" y="142852"/>
              <a:ext cx="1143008" cy="100013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</p:pic>
        <p:pic>
          <p:nvPicPr>
            <p:cNvPr id="4" name="Picture 2" descr="https://neposed.net/images/olga/obuchai-ka/tematicheskie-nedeli/strani-i-obichai/TK9-maya/tematicheskoe-zanyatie-9-maya-24.png"/>
            <p:cNvPicPr>
              <a:picLocks noChangeAspect="1" noChangeArrowheads="1"/>
            </p:cNvPicPr>
            <p:nvPr/>
          </p:nvPicPr>
          <p:blipFill>
            <a:blip r:embed="rId2"/>
            <a:srcRect l="88620" t="54587" r="3853" b="33888"/>
            <a:stretch>
              <a:fillRect/>
            </a:stretch>
          </p:blipFill>
          <p:spPr bwMode="auto">
            <a:xfrm>
              <a:off x="1357290" y="142852"/>
              <a:ext cx="1071570" cy="100013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</p:pic>
        <p:pic>
          <p:nvPicPr>
            <p:cNvPr id="6" name="Picture 2" descr="https://neposed.net/images/olga/obuchai-ka/tematicheskie-nedeli/strani-i-obichai/TK9-maya/tematicheskoe-zanyatie-9-maya-24.png"/>
            <p:cNvPicPr>
              <a:picLocks noChangeAspect="1" noChangeArrowheads="1"/>
            </p:cNvPicPr>
            <p:nvPr/>
          </p:nvPicPr>
          <p:blipFill>
            <a:blip r:embed="rId2"/>
            <a:srcRect l="87203" t="82982" r="3274" b="5848"/>
            <a:stretch>
              <a:fillRect/>
            </a:stretch>
          </p:blipFill>
          <p:spPr bwMode="auto">
            <a:xfrm>
              <a:off x="142844" y="142852"/>
              <a:ext cx="1187235" cy="100013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</p:pic>
        <p:pic>
          <p:nvPicPr>
            <p:cNvPr id="19" name="Picture 2" descr="https://neposed.net/images/olga/obuchai-ka/tematicheskie-nedeli/strani-i-obichai/TK9-maya/tematicheskoe-zanyatie-9-maya-24.png"/>
            <p:cNvPicPr>
              <a:picLocks noChangeAspect="1" noChangeArrowheads="1"/>
            </p:cNvPicPr>
            <p:nvPr/>
          </p:nvPicPr>
          <p:blipFill>
            <a:blip r:embed="rId2"/>
            <a:srcRect l="87203" t="82982" r="3274" b="5848"/>
            <a:stretch>
              <a:fillRect/>
            </a:stretch>
          </p:blipFill>
          <p:spPr bwMode="auto">
            <a:xfrm>
              <a:off x="3571868" y="142852"/>
              <a:ext cx="1187235" cy="100013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ds04.infourok.ru/uploads/ex/076e/000a8ebd-93f8e396/img5.jpg"/>
          <p:cNvPicPr>
            <a:picLocks noChangeAspect="1" noChangeArrowheads="1"/>
          </p:cNvPicPr>
          <p:nvPr/>
        </p:nvPicPr>
        <p:blipFill>
          <a:blip r:embed="rId2"/>
          <a:srcRect l="7692" t="13675" r="58974" b="55556"/>
          <a:stretch>
            <a:fillRect/>
          </a:stretch>
        </p:blipFill>
        <p:spPr bwMode="auto">
          <a:xfrm>
            <a:off x="500034" y="928670"/>
            <a:ext cx="2428892" cy="1681540"/>
          </a:xfrm>
          <a:prstGeom prst="rect">
            <a:avLst/>
          </a:prstGeom>
          <a:noFill/>
        </p:spPr>
      </p:pic>
      <p:pic>
        <p:nvPicPr>
          <p:cNvPr id="4" name="Picture 4" descr="https://ds04.infourok.ru/uploads/ex/076e/000a8ebd-93f8e396/img5.jpg"/>
          <p:cNvPicPr>
            <a:picLocks noChangeAspect="1" noChangeArrowheads="1"/>
          </p:cNvPicPr>
          <p:nvPr/>
        </p:nvPicPr>
        <p:blipFill>
          <a:blip r:embed="rId2"/>
          <a:srcRect l="2564" t="47863" r="64103" b="28205"/>
          <a:stretch>
            <a:fillRect/>
          </a:stretch>
        </p:blipFill>
        <p:spPr bwMode="auto">
          <a:xfrm>
            <a:off x="285720" y="2928934"/>
            <a:ext cx="3000396" cy="1615598"/>
          </a:xfrm>
          <a:prstGeom prst="rect">
            <a:avLst/>
          </a:prstGeom>
          <a:noFill/>
        </p:spPr>
      </p:pic>
      <p:pic>
        <p:nvPicPr>
          <p:cNvPr id="7" name="Picture 4" descr="https://ds04.infourok.ru/uploads/ex/076e/000a8ebd-93f8e396/img5.jpg"/>
          <p:cNvPicPr>
            <a:picLocks noChangeAspect="1" noChangeArrowheads="1"/>
          </p:cNvPicPr>
          <p:nvPr/>
        </p:nvPicPr>
        <p:blipFill>
          <a:blip r:embed="rId2"/>
          <a:srcRect l="83761" t="2279" r="2564" b="70370"/>
          <a:stretch>
            <a:fillRect/>
          </a:stretch>
        </p:blipFill>
        <p:spPr bwMode="auto">
          <a:xfrm>
            <a:off x="6500826" y="1571612"/>
            <a:ext cx="904881" cy="1357322"/>
          </a:xfrm>
          <a:prstGeom prst="rect">
            <a:avLst/>
          </a:prstGeom>
          <a:noFill/>
        </p:spPr>
      </p:pic>
      <p:pic>
        <p:nvPicPr>
          <p:cNvPr id="8" name="Picture 4" descr="https://ds04.infourok.ru/uploads/ex/076e/000a8ebd-93f8e396/img5.jpg"/>
          <p:cNvPicPr>
            <a:picLocks noChangeAspect="1" noChangeArrowheads="1"/>
          </p:cNvPicPr>
          <p:nvPr/>
        </p:nvPicPr>
        <p:blipFill>
          <a:blip r:embed="rId2"/>
          <a:srcRect l="5128" t="75214" r="64103"/>
          <a:stretch>
            <a:fillRect/>
          </a:stretch>
        </p:blipFill>
        <p:spPr bwMode="auto">
          <a:xfrm>
            <a:off x="214282" y="4714884"/>
            <a:ext cx="3286148" cy="198538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00100" y="142852"/>
            <a:ext cx="367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Кто? Где служит? 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1000108"/>
            <a:ext cx="1714512" cy="1571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2857496"/>
            <a:ext cx="1714512" cy="1571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4929198"/>
            <a:ext cx="1714512" cy="1571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00438"/>
            <a:ext cx="928694" cy="1342690"/>
          </a:xfrm>
          <a:prstGeom prst="rect">
            <a:avLst/>
          </a:prstGeom>
          <a:noFill/>
        </p:spPr>
      </p:pic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4" cstate="print"/>
          <a:srcRect l="15220" t="7905" r="1072"/>
          <a:stretch>
            <a:fillRect/>
          </a:stretch>
        </p:blipFill>
        <p:spPr bwMode="auto">
          <a:xfrm>
            <a:off x="7786710" y="214290"/>
            <a:ext cx="995618" cy="1356054"/>
          </a:xfrm>
          <a:prstGeom prst="rect">
            <a:avLst/>
          </a:prstGeom>
          <a:noFill/>
        </p:spPr>
      </p:pic>
      <p:pic>
        <p:nvPicPr>
          <p:cNvPr id="9" name="Picture 4" descr="https://ds04.infourok.ru/uploads/ex/076e/000a8ebd-93f8e396/img5.jpg"/>
          <p:cNvPicPr>
            <a:picLocks noChangeAspect="1" noChangeArrowheads="1"/>
          </p:cNvPicPr>
          <p:nvPr/>
        </p:nvPicPr>
        <p:blipFill>
          <a:blip r:embed="rId2"/>
          <a:srcRect l="64103" t="64957" r="17949"/>
          <a:stretch>
            <a:fillRect/>
          </a:stretch>
        </p:blipFill>
        <p:spPr bwMode="auto">
          <a:xfrm>
            <a:off x="7786710" y="2428868"/>
            <a:ext cx="953088" cy="1395594"/>
          </a:xfrm>
          <a:prstGeom prst="rect">
            <a:avLst/>
          </a:prstGeom>
          <a:noFill/>
        </p:spPr>
      </p:pic>
      <p:pic>
        <p:nvPicPr>
          <p:cNvPr id="5" name="Picture 4" descr="https://ds04.infourok.ru/uploads/ex/076e/000a8ebd-93f8e396/img5.jpg"/>
          <p:cNvPicPr>
            <a:picLocks noChangeAspect="1" noChangeArrowheads="1"/>
          </p:cNvPicPr>
          <p:nvPr/>
        </p:nvPicPr>
        <p:blipFill>
          <a:blip r:embed="rId2"/>
          <a:srcRect l="61538" t="27122" r="20513" b="39373"/>
          <a:stretch>
            <a:fillRect/>
          </a:stretch>
        </p:blipFill>
        <p:spPr bwMode="auto">
          <a:xfrm>
            <a:off x="7858148" y="4429132"/>
            <a:ext cx="1071538" cy="1500198"/>
          </a:xfrm>
          <a:prstGeom prst="rect">
            <a:avLst/>
          </a:prstGeom>
          <a:noFill/>
        </p:spPr>
      </p:pic>
      <p:pic>
        <p:nvPicPr>
          <p:cNvPr id="6" name="Picture 4" descr="https://ds04.infourok.ru/uploads/ex/076e/000a8ebd-93f8e396/img5.jpg"/>
          <p:cNvPicPr>
            <a:picLocks noChangeAspect="1" noChangeArrowheads="1"/>
          </p:cNvPicPr>
          <p:nvPr/>
        </p:nvPicPr>
        <p:blipFill>
          <a:blip r:embed="rId2"/>
          <a:srcRect l="79487" t="37161" r="1560" b="31624"/>
          <a:stretch>
            <a:fillRect/>
          </a:stretch>
        </p:blipFill>
        <p:spPr bwMode="auto">
          <a:xfrm>
            <a:off x="6429388" y="5357826"/>
            <a:ext cx="1000132" cy="1235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2.96296E-6 C -0.00122 0.02916 0.00642 0.0574 0.0125 0.08588 C 0.01093 0.12523 0.01336 0.12477 0.00156 0.15115 C -0.00313 0.1618 -0.00209 0.15578 -0.00782 0.16088 C -0.01112 0.16319 -0.01737 0.1699 -0.01737 0.17037 C -0.02049 0.17685 -0.02205 0.18426 -0.025 0.1912 C -0.02969 0.21967 -0.03594 0.25139 -0.05 0.27268 C -0.05261 0.28472 -0.06007 0.28657 -0.06702 0.2912 C -0.08143 0.30069 -0.09862 0.30185 -0.11407 0.30555 C -0.12431 0.3037 -0.1349 0.30277 -0.14514 0.30069 C -0.15 0.29977 -0.15921 0.29606 -0.15921 0.29629 C -0.16059 0.29444 -0.16216 0.29259 -0.16389 0.2912 C -0.16684 0.28935 -0.17327 0.2868 -0.17327 0.28703 C -0.20174 0.28889 -0.19792 0.28842 -0.21841 0.29815 C -0.22674 0.30625 -0.23872 0.3118 -0.24827 0.31458 C -0.25851 0.32268 -0.2698 0.32662 -0.28091 0.33125 C -0.28733 0.33773 -0.29375 0.33727 -0.30122 0.34004 C -0.3099 0.34352 -0.31546 0.34791 -0.32483 0.34977 C -0.33247 0.3544 -0.33993 0.35625 -0.34792 0.35902 C -0.35348 0.36296 -0.36424 0.36875 -0.36042 0.38032 " pathEditMode="relative" rAng="0" ptsTypes="fffffffffffffffffff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28 -0.01481 C -0.07326 -0.02014 -0.07778 -0.02824 -0.08576 -0.03379 C -0.10555 -0.03264 -0.12205 -0.03032 -0.14097 -0.02685 C -0.1566 -0.02014 -0.16441 -0.02407 -0.18455 -0.02523 C -0.19219 -0.02708 -0.19548 -0.0324 -0.20243 -0.03541 C -0.20538 -0.03796 -0.20885 -0.03935 -0.21146 -0.04236 C -0.21406 -0.04514 -0.21545 -0.0493 -0.21788 -0.05254 C -0.21823 -0.05416 -0.21857 -0.05602 -0.2191 -0.05764 C -0.21979 -0.05949 -0.22118 -0.06088 -0.2217 -0.06273 C -0.22691 -0.08078 -0.21944 -0.06365 -0.22552 -0.07639 C -0.23021 -0.10023 -0.22535 -0.12153 -0.21024 -0.13449 C -0.20764 -0.13958 -0.2066 -0.14421 -0.20503 -0.15 C -0.20555 -0.15463 -0.20521 -0.15926 -0.20642 -0.16365 C -0.20868 -0.17153 -0.22743 -0.18403 -0.23333 -0.18588 C -0.23889 -0.19097 -0.24201 -0.19838 -0.24861 -0.20115 C -0.25434 -0.20625 -0.25677 -0.21296 -0.25885 -0.22176 C -0.25833 -0.23819 -0.2625 -0.25694 -0.25642 -0.27129 C -0.2493 -0.28842 -0.23732 -0.29213 -0.22691 -0.3037 C -0.22014 -0.31134 -0.21389 -0.32222 -0.21024 -0.33287 C -0.20781 -0.35115 -0.20607 -0.37176 -0.21406 -0.3875 C -0.21632 -0.39722 -0.22639 -0.41782 -0.23333 -0.42338 C -0.23611 -0.43541 -0.24583 -0.44537 -0.25243 -0.45416 C -0.26024 -0.46458 -0.25 -0.45903 -0.25885 -0.46273 C -0.26371 -0.46921 -0.26736 -0.47639 -0.27309 -0.48148 C -0.2868 -0.49375 -0.31441 -0.49514 -0.33073 -0.49861 C -0.34479 -0.50532 -0.35798 -0.5037 -0.37309 -0.5037 " pathEditMode="relative" ptsTypes="ffffffffffffffffffff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81 0.08264 C -0.05798 0.08356 -0.06007 0.09189 -0.06041 0.09282 C -0.06666 0.10509 -0.08559 0.11064 -0.09635 0.11504 C -0.10538 0.11458 -0.11423 0.11435 -0.12326 0.11342 C -0.1283 0.11296 -0.13281 0.10532 -0.13732 0.10301 C -0.14392 0.09953 -0.1533 0.09606 -0.16041 0.09444 C -0.19774 0.08588 -0.24531 0.09004 -0.27708 0.08935 C -0.28264 0.08796 -0.28837 0.08773 -0.29375 0.08588 C -0.29548 0.08518 -0.29705 0.08333 -0.29878 0.08264 C -0.30087 0.08171 -0.30312 0.08148 -0.30521 0.08078 C -0.30868 0.07615 -0.31337 0.07361 -0.31684 0.06898 C -0.32239 0.06134 -0.32656 0.05532 -0.3309 0.04676 C -0.3342 0.0324 -0.33003 0.05023 -0.3335 0.03634 C -0.33437 0.03287 -0.33593 0.02615 -0.33593 0.02615 C -0.33507 -0.00047 -0.33628 -0.00625 -0.33212 -0.02524 C -0.33142 -0.02871 -0.3309 -0.03218 -0.32968 -0.03542 C -0.32795 -0.04005 -0.32448 -0.04908 -0.32448 -0.04908 C -0.32309 -0.05672 -0.32135 -0.06297 -0.31805 -0.06968 C -0.31545 -0.08079 -0.31892 -0.06829 -0.31302 -0.08149 C -0.31198 -0.08403 -0.31128 -0.08936 -0.31041 -0.0919 C -0.30833 -0.09885 -0.30607 -0.10533 -0.30399 -0.11227 C -0.30104 -0.13426 -0.29774 -0.15764 -0.30781 -0.17732 C -0.31128 -0.19213 -0.30538 -0.16852 -0.31302 -0.19098 C -0.31718 -0.20324 -0.31944 -0.2132 -0.32708 -0.22338 C -0.32951 -0.23357 -0.33107 -0.24352 -0.33212 -0.25417 C -0.33073 -0.29375 -0.33368 -0.27871 -0.3283 -0.30047 C -0.32673 -0.30695 -0.31493 -0.31528 -0.31041 -0.31736 C -0.30712 -0.31899 -0.30017 -0.32084 -0.30017 -0.32084 C -0.29323 -0.32709 -0.28385 -0.32801 -0.27569 -0.3294 C -0.25625 -0.33774 -0.22326 -0.33334 -0.20139 -0.33449 C -0.19878 -0.33519 -0.19635 -0.33565 -0.19375 -0.33635 C -0.19201 -0.33681 -0.18854 -0.33797 -0.18854 -0.33797 " pathEditMode="relative" ptsTypes="fffffffffffffffffffffffffffffff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4.infourok.ru/uploads/ex/076e/000a8ebd-93f8e396/img5.jpg"/>
          <p:cNvPicPr>
            <a:picLocks noChangeAspect="1" noChangeArrowheads="1"/>
          </p:cNvPicPr>
          <p:nvPr/>
        </p:nvPicPr>
        <p:blipFill>
          <a:blip r:embed="rId2"/>
          <a:srcRect l="83761" t="2279" r="2564" b="70370"/>
          <a:stretch>
            <a:fillRect/>
          </a:stretch>
        </p:blipFill>
        <p:spPr bwMode="auto">
          <a:xfrm>
            <a:off x="3428992" y="1071546"/>
            <a:ext cx="2357454" cy="3536181"/>
          </a:xfrm>
          <a:prstGeom prst="rect">
            <a:avLst/>
          </a:prstGeom>
          <a:noFill/>
        </p:spPr>
      </p:pic>
      <p:pic>
        <p:nvPicPr>
          <p:cNvPr id="4" name="Picture 2" descr="https://ds04.infourok.ru/uploads/ex/076e/000a8ebd-93f8e396/img1.jpg"/>
          <p:cNvPicPr>
            <a:picLocks noChangeAspect="1" noChangeArrowheads="1"/>
          </p:cNvPicPr>
          <p:nvPr/>
        </p:nvPicPr>
        <p:blipFill>
          <a:blip r:embed="rId3"/>
          <a:srcRect t="36879" r="76596" b="40426"/>
          <a:stretch>
            <a:fillRect/>
          </a:stretch>
        </p:blipFill>
        <p:spPr bwMode="auto">
          <a:xfrm>
            <a:off x="428596" y="2214554"/>
            <a:ext cx="1571636" cy="1143008"/>
          </a:xfrm>
          <a:prstGeom prst="rect">
            <a:avLst/>
          </a:prstGeom>
          <a:noFill/>
        </p:spPr>
      </p:pic>
      <p:pic>
        <p:nvPicPr>
          <p:cNvPr id="8" name="Picture 2" descr="https://ds04.infourok.ru/uploads/ex/076e/000a8ebd-93f8e396/img1.jpg"/>
          <p:cNvPicPr>
            <a:picLocks noChangeAspect="1" noChangeArrowheads="1"/>
          </p:cNvPicPr>
          <p:nvPr/>
        </p:nvPicPr>
        <p:blipFill>
          <a:blip r:embed="rId3"/>
          <a:srcRect l="78723" t="34853" r="2128" b="34752"/>
          <a:stretch>
            <a:fillRect/>
          </a:stretch>
        </p:blipFill>
        <p:spPr bwMode="auto">
          <a:xfrm>
            <a:off x="7358082" y="285728"/>
            <a:ext cx="1285884" cy="15308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28926" y="142852"/>
            <a:ext cx="3736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Что нужно солдату?</a:t>
            </a:r>
            <a:endParaRPr lang="ru-RU" sz="3200" b="1" dirty="0"/>
          </a:p>
        </p:txBody>
      </p:sp>
      <p:pic>
        <p:nvPicPr>
          <p:cNvPr id="16388" name="Picture 4" descr="https://avatars.mds.yandex.net/get-pdb/163339/acc5280e-0f60-45c8-bf71-40e3dc674b7b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3857628"/>
            <a:ext cx="1357322" cy="135732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28794" y="4929198"/>
            <a:ext cx="1785950" cy="16430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4929198"/>
            <a:ext cx="1785950" cy="16430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4929198"/>
            <a:ext cx="1785950" cy="16430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s://ds04.infourok.ru/uploads/ex/076e/000a8ebd-93f8e396/img1.jpg"/>
          <p:cNvPicPr>
            <a:picLocks noChangeAspect="1" noChangeArrowheads="1"/>
          </p:cNvPicPr>
          <p:nvPr/>
        </p:nvPicPr>
        <p:blipFill>
          <a:blip r:embed="rId3"/>
          <a:srcRect l="3274" t="14185" r="76596" b="65957"/>
          <a:stretch>
            <a:fillRect/>
          </a:stretch>
        </p:blipFill>
        <p:spPr bwMode="auto">
          <a:xfrm>
            <a:off x="428596" y="714356"/>
            <a:ext cx="1500198" cy="1109903"/>
          </a:xfrm>
          <a:prstGeom prst="rect">
            <a:avLst/>
          </a:prstGeom>
          <a:noFill/>
        </p:spPr>
      </p:pic>
      <p:pic>
        <p:nvPicPr>
          <p:cNvPr id="7" name="Picture 2" descr="https://ds04.infourok.ru/uploads/ex/076e/000a8ebd-93f8e396/img1.jpg"/>
          <p:cNvPicPr>
            <a:picLocks noChangeAspect="1" noChangeArrowheads="1"/>
          </p:cNvPicPr>
          <p:nvPr/>
        </p:nvPicPr>
        <p:blipFill>
          <a:blip r:embed="rId3"/>
          <a:srcRect l="80851" t="70922"/>
          <a:stretch>
            <a:fillRect/>
          </a:stretch>
        </p:blipFill>
        <p:spPr bwMode="auto">
          <a:xfrm>
            <a:off x="500034" y="3714752"/>
            <a:ext cx="1214446" cy="1383120"/>
          </a:xfrm>
          <a:prstGeom prst="rect">
            <a:avLst/>
          </a:prstGeom>
          <a:noFill/>
        </p:spPr>
      </p:pic>
      <p:pic>
        <p:nvPicPr>
          <p:cNvPr id="6" name="Picture 2" descr="https://ds04.infourok.ru/uploads/ex/076e/000a8ebd-93f8e396/img1.jpg"/>
          <p:cNvPicPr>
            <a:picLocks noChangeAspect="1" noChangeArrowheads="1"/>
          </p:cNvPicPr>
          <p:nvPr/>
        </p:nvPicPr>
        <p:blipFill>
          <a:blip r:embed="rId3"/>
          <a:srcRect l="80851" t="2837" b="74468"/>
          <a:stretch>
            <a:fillRect/>
          </a:stretch>
        </p:blipFill>
        <p:spPr bwMode="auto">
          <a:xfrm>
            <a:off x="7358082" y="2214554"/>
            <a:ext cx="1419830" cy="1262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49 0.04213 C 0.12361 0.04561 0.14774 0.05371 0.17483 0.0625 C 0.17899 0.06621 0.18299 0.06713 0.18767 0.06945 C 0.18976 0.07223 0.1941 0.07778 0.19549 0.08125 C 0.19826 0.08889 0.19965 0.09885 0.20191 0.10695 C 0.20087 0.13218 0.20434 0.14121 0.19288 0.15649 C 0.1908 0.16389 0.18733 0.1676 0.18385 0.17361 C 0.18194 0.17686 0.17882 0.1838 0.17882 0.18403 C 0.17917 0.18959 0.17899 0.19537 0.18003 0.20093 C 0.18108 0.20718 0.18698 0.21088 0.19028 0.21459 C 0.19549 0.22037 0.20035 0.22547 0.20694 0.22824 C 0.21007 0.23473 0.21111 0.23426 0.20816 0.24375 C 0.20694 0.24746 0.20486 0.25047 0.20312 0.25394 C 0.20226 0.25556 0.20052 0.25903 0.20052 0.25926 C 0.19896 0.26783 0.19705 0.26829 0.19149 0.27269 C 0.18819 0.27986 0.18403 0.28704 0.17882 0.29167 C 0.1783 0.29329 0.17743 0.29491 0.17743 0.29676 C 0.17743 0.3169 0.1875 0.3125 0.1967 0.31899 C 0.20538 0.325 0.19566 0.32037 0.20434 0.32408 C 0.21163 0.3507 0.19687 0.35463 0.18646 0.36852 C 0.18299 0.37315 0.17743 0.3838 0.17743 0.38403 C 0.17795 0.38727 0.1776 0.39098 0.17882 0.39422 C 0.17951 0.39607 0.18142 0.39653 0.18264 0.39769 C 0.19392 0.40857 0.19062 0.40348 0.19549 0.41297 C 0.19392 0.42269 0.19323 0.42385 0.18646 0.42662 C 0.18177 0.43079 0.1783 0.43611 0.17361 0.44028 C 0.16892 0.44977 0.16788 0.45348 0.16597 0.46436 C 0.16719 0.47431 0.16875 0.48172 0.17621 0.48658 C 0.17865 0.4882 0.18385 0.48982 0.18385 0.49005 C 0.19236 0.50116 0.1974 0.52153 0.18524 0.53264 C 0.18403 0.54144 0.18246 0.54954 0.18125 0.55834 C 0.18177 0.56505 0.1816 0.57199 0.18264 0.57871 C 0.18299 0.58079 0.18472 0.58195 0.18524 0.5838 C 0.18611 0.58704 0.18889 0.59885 0.18906 0.60278 C 0.18941 0.61135 0.18906 0.61968 0.18906 0.62824 " pathEditMode="relative" rAng="0" ptsTypes="ffffffffffffffffffffffffffffffffffA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07 0.03843 C 0.0651 0.03264 0.06632 0.02454 0.07274 0.01366 C 0.07517 0.00972 0.0783 0.0081 0.08055 0.0037 C 0.08455 -0.00417 0.08646 -0.01273 0.09201 -0.0162 C 0.09635 -0.0243 0.09965 -0.02592 0.10503 -0.03102 C 0.11007 -0.03032 0.11527 -0.03032 0.12031 -0.0287 C 0.12222 -0.02801 0.12378 -0.025 0.12552 -0.02361 C 0.13906 -0.0125 0.15486 0.00162 0.16944 0.00602 C 0.17795 0.0044 0.18663 0.00394 0.19514 0.00139 C 0.1967 0.00093 0.19757 -0.00231 0.19896 -0.0037 C 0.20451 -0.00903 0.21337 -0.0206 0.2184 -0.02361 C 0.22882 -0.03727 0.23298 -0.03032 0.2493 -0.0287 C 0.26076 -0.02454 0.27152 -0.01551 0.28281 -0.0088 C 0.29149 0.00255 0.2875 -0.00046 0.29427 0.0037 C 0.30243 0.01435 0.31024 0.02408 0.32014 0.02847 C 0.32934 0.02685 0.33298 0.02593 0.34062 0.02107 C 0.34184 0.01945 0.34305 0.01713 0.34444 0.0162 C 0.34739 0.01366 0.35347 0.01111 0.35347 0.01134 C 0.35573 0.01134 0.36614 0.01204 0.37031 0.0162 C 0.38021 0.02546 0.3684 0.01736 0.37795 0.02361 C 0.37882 0.02593 0.37951 0.02894 0.38055 0.03102 C 0.38159 0.03287 0.38333 0.03357 0.38437 0.03588 C 0.38472 0.03704 0.3868 0.04977 0.38698 0.0507 C 0.38784 0.0831 0.38715 0.09884 0.39218 0.12546 C 0.39288 0.14097 0.39479 0.15718 0.39479 0.17269 " pathEditMode="relative" rAng="0" ptsTypes="fffffff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24 -0.00115 C -0.08958 -0.003 -0.09253 -0.00601 -0.09687 -0.00787 C -0.10226 -0.01273 -0.10625 -0.01736 -0.11232 -0.0199 C -0.12083 -0.01828 -0.12847 -0.01527 -0.13663 -0.01134 C -0.14149 -0.00625 -0.14357 -0.0037 -0.14566 0.00394 C -0.14479 0.01713 -0.14705 0.02176 -0.14166 0.02963 C -0.13889 0.0338 -0.13281 0.04167 -0.13281 0.0419 C -0.12951 0.05788 -0.13663 0.06922 -0.14809 0.07408 C -0.15312 0.08079 -0.15729 0.08357 -0.15972 0.09283 C -0.15868 0.10463 -0.16041 0.11158 -0.15191 0.11505 C -0.15017 0.11852 -0.14861 0.122 -0.14687 0.12547 C -0.14601 0.12709 -0.14427 0.13056 -0.14427 0.13079 C -0.14479 0.13565 -0.14444 0.14098 -0.14566 0.14584 C -0.14774 0.1544 -0.15972 0.16366 -0.16476 0.16806 C -0.16719 0.17014 -0.17014 0.17107 -0.17257 0.17315 C -0.17517 0.17547 -0.18021 0.1801 -0.18021 0.18033 C -0.18368 0.19468 -0.17795 0.20301 -0.16857 0.20903 C -0.16458 0.21158 -0.15712 0.2176 -0.15712 0.21783 C -0.15625 0.21945 -0.15451 0.22084 -0.15451 0.22292 C -0.15451 0.24908 -0.17291 0.24306 -0.18524 0.25348 C -0.18819 0.26551 -0.18698 0.26042 -0.18923 0.26899 C -0.18854 0.28519 -0.19323 0.30903 -0.17899 0.31505 C -0.17708 0.322 -0.17413 0.32987 -0.1776 0.33727 C -0.17916 0.34075 -0.18524 0.34422 -0.18524 0.34445 C -0.18958 0.35278 -0.1908 0.36181 -0.18663 0.37153 C -0.18507 0.375 -0.18142 0.38172 -0.18142 0.38195 C -0.18003 0.3875 -0.17951 0.39098 -0.18403 0.39375 " pathEditMode="relative" rAng="0" ptsTypes="ffffffffffffffffffffffffff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astly.4sqi.net/img/general/600x600/60335855_Ms31BQHTritGdp054ZAAXs4b3ds5jGqKNfTQZQamx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428760" cy="1428760"/>
          </a:xfrm>
          <a:prstGeom prst="rect">
            <a:avLst/>
          </a:prstGeom>
          <a:noFill/>
        </p:spPr>
      </p:pic>
      <p:pic>
        <p:nvPicPr>
          <p:cNvPr id="5" name="Picture 2" descr="https://fastly.4sqi.net/img/general/600x600/60335855_Ms31BQHTritGdp054ZAAXs4b3ds5jGqKNfTQZQamx-4.jpg"/>
          <p:cNvPicPr>
            <a:picLocks noChangeAspect="1" noChangeArrowheads="1"/>
          </p:cNvPicPr>
          <p:nvPr/>
        </p:nvPicPr>
        <p:blipFill>
          <a:blip r:embed="rId3"/>
          <a:srcRect t="50000" r="50000"/>
          <a:stretch>
            <a:fillRect/>
          </a:stretch>
        </p:blipFill>
        <p:spPr bwMode="auto">
          <a:xfrm>
            <a:off x="714348" y="3857628"/>
            <a:ext cx="2643206" cy="2643206"/>
          </a:xfrm>
          <a:prstGeom prst="rect">
            <a:avLst/>
          </a:prstGeom>
          <a:noFill/>
        </p:spPr>
      </p:pic>
      <p:pic>
        <p:nvPicPr>
          <p:cNvPr id="6" name="Picture 2" descr="https://fastly.4sqi.net/img/general/600x600/60335855_Ms31BQHTritGdp054ZAAXs4b3ds5jGqKNfTQZQamx-4.jpg"/>
          <p:cNvPicPr>
            <a:picLocks noChangeAspect="1" noChangeArrowheads="1"/>
          </p:cNvPicPr>
          <p:nvPr/>
        </p:nvPicPr>
        <p:blipFill>
          <a:blip r:embed="rId3"/>
          <a:srcRect l="50000" t="50000"/>
          <a:stretch>
            <a:fillRect/>
          </a:stretch>
        </p:blipFill>
        <p:spPr bwMode="auto">
          <a:xfrm>
            <a:off x="5715008" y="357166"/>
            <a:ext cx="2643206" cy="2643206"/>
          </a:xfrm>
          <a:prstGeom prst="rect">
            <a:avLst/>
          </a:prstGeom>
          <a:noFill/>
        </p:spPr>
      </p:pic>
      <p:pic>
        <p:nvPicPr>
          <p:cNvPr id="7" name="Picture 2" descr="https://fastly.4sqi.net/img/general/600x600/60335855_Ms31BQHTritGdp054ZAAXs4b3ds5jGqKNfTQZQamx-4.jpg"/>
          <p:cNvPicPr>
            <a:picLocks noChangeAspect="1" noChangeArrowheads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>
            <a:off x="2643174" y="1000108"/>
            <a:ext cx="2643206" cy="2643206"/>
          </a:xfrm>
          <a:prstGeom prst="rect">
            <a:avLst/>
          </a:prstGeom>
          <a:noFill/>
        </p:spPr>
      </p:pic>
      <p:pic>
        <p:nvPicPr>
          <p:cNvPr id="8" name="Picture 2" descr="https://fastly.4sqi.net/img/general/600x600/60335855_Ms31BQHTritGdp054ZAAXs4b3ds5jGqKNfTQZQamx-4.jpg"/>
          <p:cNvPicPr>
            <a:picLocks noChangeAspect="1" noChangeArrowheads="1"/>
          </p:cNvPicPr>
          <p:nvPr/>
        </p:nvPicPr>
        <p:blipFill>
          <a:blip r:embed="rId3"/>
          <a:srcRect l="50000" b="50000"/>
          <a:stretch>
            <a:fillRect/>
          </a:stretch>
        </p:blipFill>
        <p:spPr bwMode="auto">
          <a:xfrm>
            <a:off x="5572132" y="3857628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zanmsk.ru/wp-content/uploads/2020/03/rovestniki-pobedi.jpg"/>
          <p:cNvPicPr>
            <a:picLocks noChangeAspect="1" noChangeArrowheads="1"/>
          </p:cNvPicPr>
          <p:nvPr/>
        </p:nvPicPr>
        <p:blipFill>
          <a:blip r:embed="rId2"/>
          <a:srcRect l="49460" t="49509"/>
          <a:stretch>
            <a:fillRect/>
          </a:stretch>
        </p:blipFill>
        <p:spPr bwMode="auto">
          <a:xfrm>
            <a:off x="5786446" y="428604"/>
            <a:ext cx="3065926" cy="2039907"/>
          </a:xfrm>
          <a:prstGeom prst="rect">
            <a:avLst/>
          </a:prstGeom>
          <a:noFill/>
        </p:spPr>
      </p:pic>
      <p:pic>
        <p:nvPicPr>
          <p:cNvPr id="3" name="Picture 2" descr="https://zanmsk.ru/wp-content/uploads/2020/03/rovestniki-pobe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2000264" cy="1332176"/>
          </a:xfrm>
          <a:prstGeom prst="rect">
            <a:avLst/>
          </a:prstGeom>
          <a:noFill/>
        </p:spPr>
      </p:pic>
      <p:pic>
        <p:nvPicPr>
          <p:cNvPr id="4" name="Picture 2" descr="https://zanmsk.ru/wp-content/uploads/2020/03/rovestniki-pobedi.jpg"/>
          <p:cNvPicPr>
            <a:picLocks noChangeAspect="1" noChangeArrowheads="1"/>
          </p:cNvPicPr>
          <p:nvPr/>
        </p:nvPicPr>
        <p:blipFill>
          <a:blip r:embed="rId2"/>
          <a:srcRect r="75270" b="50491"/>
          <a:stretch>
            <a:fillRect/>
          </a:stretch>
        </p:blipFill>
        <p:spPr bwMode="auto">
          <a:xfrm>
            <a:off x="5572132" y="4572008"/>
            <a:ext cx="1500198" cy="2000264"/>
          </a:xfrm>
          <a:prstGeom prst="rect">
            <a:avLst/>
          </a:prstGeom>
          <a:noFill/>
        </p:spPr>
      </p:pic>
      <p:pic>
        <p:nvPicPr>
          <p:cNvPr id="5" name="Picture 2" descr="https://zanmsk.ru/wp-content/uploads/2020/03/rovestniki-pobedi.jpg"/>
          <p:cNvPicPr>
            <a:picLocks noChangeAspect="1" noChangeArrowheads="1"/>
          </p:cNvPicPr>
          <p:nvPr/>
        </p:nvPicPr>
        <p:blipFill>
          <a:blip r:embed="rId2"/>
          <a:srcRect l="24730" t="49509" r="50540"/>
          <a:stretch>
            <a:fillRect/>
          </a:stretch>
        </p:blipFill>
        <p:spPr bwMode="auto">
          <a:xfrm>
            <a:off x="1928794" y="2285992"/>
            <a:ext cx="1500198" cy="2039907"/>
          </a:xfrm>
          <a:prstGeom prst="rect">
            <a:avLst/>
          </a:prstGeom>
          <a:noFill/>
        </p:spPr>
      </p:pic>
      <p:pic>
        <p:nvPicPr>
          <p:cNvPr id="6" name="Picture 2" descr="https://zanmsk.ru/wp-content/uploads/2020/03/rovestniki-pobedi.jpg"/>
          <p:cNvPicPr>
            <a:picLocks noChangeAspect="1" noChangeArrowheads="1"/>
          </p:cNvPicPr>
          <p:nvPr/>
        </p:nvPicPr>
        <p:blipFill>
          <a:blip r:embed="rId2"/>
          <a:srcRect l="49460" b="50491"/>
          <a:stretch>
            <a:fillRect/>
          </a:stretch>
        </p:blipFill>
        <p:spPr bwMode="auto">
          <a:xfrm>
            <a:off x="1071538" y="4572008"/>
            <a:ext cx="3065926" cy="2000264"/>
          </a:xfrm>
          <a:prstGeom prst="rect">
            <a:avLst/>
          </a:prstGeom>
          <a:noFill/>
        </p:spPr>
      </p:pic>
      <p:pic>
        <p:nvPicPr>
          <p:cNvPr id="7" name="Picture 2" descr="https://zanmsk.ru/wp-content/uploads/2020/03/rovestniki-pobedi.jpg"/>
          <p:cNvPicPr>
            <a:picLocks noChangeAspect="1" noChangeArrowheads="1"/>
          </p:cNvPicPr>
          <p:nvPr/>
        </p:nvPicPr>
        <p:blipFill>
          <a:blip r:embed="rId2"/>
          <a:srcRect t="49509" r="75270"/>
          <a:stretch>
            <a:fillRect/>
          </a:stretch>
        </p:blipFill>
        <p:spPr bwMode="auto">
          <a:xfrm>
            <a:off x="7215206" y="2643182"/>
            <a:ext cx="1500198" cy="2039907"/>
          </a:xfrm>
          <a:prstGeom prst="rect">
            <a:avLst/>
          </a:prstGeom>
          <a:noFill/>
        </p:spPr>
      </p:pic>
      <p:pic>
        <p:nvPicPr>
          <p:cNvPr id="8" name="Picture 2" descr="https://zanmsk.ru/wp-content/uploads/2020/03/rovestniki-pobedi.jpg"/>
          <p:cNvPicPr>
            <a:picLocks noChangeAspect="1" noChangeArrowheads="1"/>
          </p:cNvPicPr>
          <p:nvPr/>
        </p:nvPicPr>
        <p:blipFill>
          <a:blip r:embed="rId2"/>
          <a:srcRect l="24730" r="50540" b="50491"/>
          <a:stretch>
            <a:fillRect/>
          </a:stretch>
        </p:blipFill>
        <p:spPr bwMode="auto">
          <a:xfrm>
            <a:off x="4143372" y="2428868"/>
            <a:ext cx="150019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57166"/>
            <a:ext cx="59252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haroni" pitchFamily="2" charset="-79"/>
              </a:rPr>
              <a:t>Молодцы!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cs typeface="Aharoni" pitchFamily="2" charset="-79"/>
            </a:endParaRPr>
          </a:p>
        </p:txBody>
      </p:sp>
      <p:pic>
        <p:nvPicPr>
          <p:cNvPr id="1028" name="Picture 4" descr="http://i006.radikal.ru/1106/8b/80c610cc7e0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70819">
            <a:off x="952006" y="2219057"/>
            <a:ext cx="3458358" cy="2928958"/>
          </a:xfrm>
          <a:prstGeom prst="rect">
            <a:avLst/>
          </a:prstGeom>
          <a:noFill/>
        </p:spPr>
      </p:pic>
      <p:pic>
        <p:nvPicPr>
          <p:cNvPr id="1030" name="Picture 6" descr="http://s009.radikal.ru/i310/1101/d3/680767a303f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2542">
            <a:off x="4590863" y="2756125"/>
            <a:ext cx="3929060" cy="3597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19</Words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2020-03-19T13:43:04Z</dcterms:created>
  <dcterms:modified xsi:type="dcterms:W3CDTF">2020-03-19T17:09:56Z</dcterms:modified>
</cp:coreProperties>
</file>